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64" r:id="rId5"/>
    <p:sldId id="276" r:id="rId6"/>
    <p:sldId id="279" r:id="rId7"/>
    <p:sldId id="280" r:id="rId8"/>
    <p:sldId id="278" r:id="rId9"/>
    <p:sldId id="277" r:id="rId10"/>
    <p:sldId id="281" r:id="rId11"/>
    <p:sldId id="283" r:id="rId12"/>
    <p:sldId id="282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68" autoAdjust="0"/>
    <p:restoredTop sz="94599" autoAdjust="0"/>
  </p:normalViewPr>
  <p:slideViewPr>
    <p:cSldViewPr>
      <p:cViewPr varScale="1">
        <p:scale>
          <a:sx n="63" d="100"/>
          <a:sy n="63" d="100"/>
        </p:scale>
        <p:origin x="140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gr. Martina Černá, Ph.D." userId="78a106e1-9831-45bb-9be3-32fdad5d2d37" providerId="ADAL" clId="{6AF0A44C-31AF-4599-8AA7-D0AD52FFB990}"/>
  </pc:docChgLst>
  <pc:docChgLst>
    <pc:chgData name="Mgr. Martina Černá, Ph.D." userId="78a106e1-9831-45bb-9be3-32fdad5d2d37" providerId="ADAL" clId="{CBF9B270-6A9B-495C-B93D-381C20AC3307}"/>
  </pc:docChgLst>
  <pc:docChgLst>
    <pc:chgData name="Mgr. Martina Černá, Ph.D." userId="78a106e1-9831-45bb-9be3-32fdad5d2d37" providerId="ADAL" clId="{A29AFC16-783B-4CE4-B4CF-6DF56092B205}"/>
    <pc:docChg chg="addSld delSld modSld sldOrd">
      <pc:chgData name="Mgr. Martina Černá, Ph.D." userId="78a106e1-9831-45bb-9be3-32fdad5d2d37" providerId="ADAL" clId="{A29AFC16-783B-4CE4-B4CF-6DF56092B205}" dt="2022-09-06T08:55:58.583" v="5" actId="2696"/>
      <pc:docMkLst>
        <pc:docMk/>
      </pc:docMkLst>
      <pc:sldChg chg="del">
        <pc:chgData name="Mgr. Martina Černá, Ph.D." userId="78a106e1-9831-45bb-9be3-32fdad5d2d37" providerId="ADAL" clId="{A29AFC16-783B-4CE4-B4CF-6DF56092B205}" dt="2022-09-06T08:55:22.216" v="0" actId="2696"/>
        <pc:sldMkLst>
          <pc:docMk/>
          <pc:sldMk cId="1438931922" sldId="261"/>
        </pc:sldMkLst>
      </pc:sldChg>
      <pc:sldChg chg="ord">
        <pc:chgData name="Mgr. Martina Černá, Ph.D." userId="78a106e1-9831-45bb-9be3-32fdad5d2d37" providerId="ADAL" clId="{A29AFC16-783B-4CE4-B4CF-6DF56092B205}" dt="2022-09-06T08:55:47.183" v="4"/>
        <pc:sldMkLst>
          <pc:docMk/>
          <pc:sldMk cId="3587957480" sldId="264"/>
        </pc:sldMkLst>
      </pc:sldChg>
      <pc:sldChg chg="del">
        <pc:chgData name="Mgr. Martina Černá, Ph.D." userId="78a106e1-9831-45bb-9be3-32fdad5d2d37" providerId="ADAL" clId="{A29AFC16-783B-4CE4-B4CF-6DF56092B205}" dt="2022-09-06T08:55:34.705" v="1" actId="2696"/>
        <pc:sldMkLst>
          <pc:docMk/>
          <pc:sldMk cId="1783820699" sldId="275"/>
        </pc:sldMkLst>
      </pc:sldChg>
      <pc:sldChg chg="add del">
        <pc:chgData name="Mgr. Martina Černá, Ph.D." userId="78a106e1-9831-45bb-9be3-32fdad5d2d37" providerId="ADAL" clId="{A29AFC16-783B-4CE4-B4CF-6DF56092B205}" dt="2022-09-06T08:55:58.583" v="5" actId="2696"/>
        <pc:sldMkLst>
          <pc:docMk/>
          <pc:sldMk cId="990559015" sldId="28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BA3D8-2A34-47C1-B568-6D83A217B05F}" type="datetimeFigureOut">
              <a:rPr lang="cs-CZ" smtClean="0"/>
              <a:pPr/>
              <a:t>06.09.2022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F660-CDFF-4915-9718-750C877568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815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3586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419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2057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055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0692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087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295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9F660-CDFF-4915-9718-750C877568F8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3701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06.09.2022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55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06.09.2022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7135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06.09.2022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0197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06.09.2022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267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06.09.2022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28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06.09.2022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42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06.09.2022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5066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06.09.2022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7101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06.09.2022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91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06.09.2022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263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/>
              <a:pPr/>
              <a:t>06.09.2022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7689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AA74C-942E-4591-8C7C-3C847DBA99A1}" type="datetimeFigureOut">
              <a:rPr lang="cs-CZ" smtClean="0"/>
              <a:pPr/>
              <a:t>06.09.2022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EE9AC-192E-4368-A11D-73C90B45EB2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85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Název práce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Jméno studenta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Jméno a tituly vedoucího ZP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Jméno a tituly oponenta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Semestr obhajoby</a:t>
            </a:r>
          </a:p>
        </p:txBody>
      </p:sp>
    </p:spTree>
    <p:extLst>
      <p:ext uri="{BB962C8B-B14F-4D97-AF65-F5344CB8AC3E}">
        <p14:creationId xmlns:p14="http://schemas.microsoft.com/office/powerpoint/2010/main" val="3587957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Motivace, důvod výběru tématu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Proč jsem si téma vybral?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Kdo a jak ho v praxi využije? </a:t>
            </a:r>
          </a:p>
        </p:txBody>
      </p:sp>
    </p:spTree>
    <p:extLst>
      <p:ext uri="{BB962C8B-B14F-4D97-AF65-F5344CB8AC3E}">
        <p14:creationId xmlns:p14="http://schemas.microsoft.com/office/powerpoint/2010/main" val="3924369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Cíl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Cíl musí být uveden stejně jako v zadání ZP.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Lze uvést také další cíle, případně výzkumné otázky, hypotézy</a:t>
            </a:r>
          </a:p>
        </p:txBody>
      </p:sp>
    </p:spTree>
    <p:extLst>
      <p:ext uri="{BB962C8B-B14F-4D97-AF65-F5344CB8AC3E}">
        <p14:creationId xmlns:p14="http://schemas.microsoft.com/office/powerpoint/2010/main" val="3564270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Teoretická východiska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Velice stručný výčet témat, která jsou obsažena v teoretické části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Nevysvětlujte žádné pojmy, nezacházejte do podrobností</a:t>
            </a:r>
          </a:p>
        </p:txBody>
      </p:sp>
    </p:spTree>
    <p:extLst>
      <p:ext uri="{BB962C8B-B14F-4D97-AF65-F5344CB8AC3E}">
        <p14:creationId xmlns:p14="http://schemas.microsoft.com/office/powerpoint/2010/main" val="1502676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Metodika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Zvolené metody, techniky práce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Jak, kdy a kde byl výzkum realizován, popis výzkumného vzorku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Neuvádí se otázky z rozhovoru nebo dotazníku!</a:t>
            </a:r>
          </a:p>
        </p:txBody>
      </p:sp>
    </p:spTree>
    <p:extLst>
      <p:ext uri="{BB962C8B-B14F-4D97-AF65-F5344CB8AC3E}">
        <p14:creationId xmlns:p14="http://schemas.microsoft.com/office/powerpoint/2010/main" val="2918187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Výsledky šetření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Co bylo zjištěno?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Zodpovězení výzkumných otázek, ověření hypotéz…..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Neuvádějte odpovědi na jednotlivé otázky v dotazníku nebo rozhovoru, případně jen zásadní, neočekávané, důležité informace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Uveďte limity, omezení či zkreslení výzkumu </a:t>
            </a:r>
          </a:p>
        </p:txBody>
      </p:sp>
    </p:spTree>
    <p:extLst>
      <p:ext uri="{BB962C8B-B14F-4D97-AF65-F5344CB8AC3E}">
        <p14:creationId xmlns:p14="http://schemas.microsoft.com/office/powerpoint/2010/main" val="3039114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Návrhy, doporučení pro praxi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Co z výzkumu vyplývá?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Jak a kým mohou být výsledky využity v praxi? </a:t>
            </a:r>
          </a:p>
        </p:txBody>
      </p:sp>
    </p:spTree>
    <p:extLst>
      <p:ext uri="{BB962C8B-B14F-4D97-AF65-F5344CB8AC3E}">
        <p14:creationId xmlns:p14="http://schemas.microsoft.com/office/powerpoint/2010/main" val="1125105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Návrhy do diskuse od vedoucího ZP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Uveďte znění otázek nebo odpovědi zpracované formou textu, grafu, fotek, tabulek……..</a:t>
            </a:r>
          </a:p>
          <a:p>
            <a:pPr marL="0" indent="0">
              <a:lnSpc>
                <a:spcPct val="150000"/>
              </a:lnSpc>
              <a:buNone/>
            </a:pPr>
            <a:endParaRPr lang="cs-CZ" sz="2300" dirty="0"/>
          </a:p>
        </p:txBody>
      </p:sp>
    </p:spTree>
    <p:extLst>
      <p:ext uri="{BB962C8B-B14F-4D97-AF65-F5344CB8AC3E}">
        <p14:creationId xmlns:p14="http://schemas.microsoft.com/office/powerpoint/2010/main" val="4193930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anchor="b" anchorCtr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</a:rPr>
              <a:t>Návrhy do diskuse od oponenta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300" dirty="0"/>
              <a:t>Uveďte znění otázek nebo odpovědi zpracované formou textu, grafu, fotek, tabulek……..</a:t>
            </a:r>
          </a:p>
        </p:txBody>
      </p:sp>
    </p:spTree>
    <p:extLst>
      <p:ext uri="{BB962C8B-B14F-4D97-AF65-F5344CB8AC3E}">
        <p14:creationId xmlns:p14="http://schemas.microsoft.com/office/powerpoint/2010/main" val="276243039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12BB12090685341A8E15D48D5BCABDE" ma:contentTypeVersion="10" ma:contentTypeDescription="Vytvoří nový dokument" ma:contentTypeScope="" ma:versionID="0c316480524ac11c2eaca932e179e420">
  <xsd:schema xmlns:xsd="http://www.w3.org/2001/XMLSchema" xmlns:xs="http://www.w3.org/2001/XMLSchema" xmlns:p="http://schemas.microsoft.com/office/2006/metadata/properties" xmlns:ns3="0ce8349e-5bd8-4034-aba5-0ab22afea016" targetNamespace="http://schemas.microsoft.com/office/2006/metadata/properties" ma:root="true" ma:fieldsID="c61a9966e9cf3f2be4ea954b0895c0e4" ns3:_="">
    <xsd:import namespace="0ce8349e-5bd8-4034-aba5-0ab22afea01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e8349e-5bd8-4034-aba5-0ab22afea0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14CBEE-7C9D-4FC3-8302-D1451C0897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C831B7-3022-4F3A-8451-B225B135BD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e8349e-5bd8-4034-aba5-0ab22afea0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D83F70E-764D-460A-A11E-A4AABCBE4AC4}">
  <ds:schemaRefs>
    <ds:schemaRef ds:uri="http://www.w3.org/XML/1998/namespace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0ce8349e-5bd8-4034-aba5-0ab22afea016"/>
    <ds:schemaRef ds:uri="http://schemas.microsoft.com/office/2006/documentManagement/types"/>
    <ds:schemaRef ds:uri="http://purl.org/dc/elements/1.1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210</Words>
  <Application>Microsoft Office PowerPoint</Application>
  <PresentationFormat>Předvádění na obrazovce (4:3)</PresentationFormat>
  <Paragraphs>39</Paragraphs>
  <Slides>9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Motiv systému Office</vt:lpstr>
      <vt:lpstr>Název práce</vt:lpstr>
      <vt:lpstr>Motivace, důvod výběru tématu </vt:lpstr>
      <vt:lpstr>Cíl </vt:lpstr>
      <vt:lpstr>Teoretická východiska </vt:lpstr>
      <vt:lpstr>Metodika</vt:lpstr>
      <vt:lpstr>Výsledky šetření</vt:lpstr>
      <vt:lpstr>Návrhy, doporučení pro praxi</vt:lpstr>
      <vt:lpstr>Návrhy do diskuse od vedoucího ZP </vt:lpstr>
      <vt:lpstr>Návrhy do diskuse od oponenta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Hana Pospíchalová</dc:creator>
  <cp:lastModifiedBy>Mgr. Martina Černá, Ph.D.</cp:lastModifiedBy>
  <cp:revision>64</cp:revision>
  <dcterms:created xsi:type="dcterms:W3CDTF">2012-04-03T08:46:37Z</dcterms:created>
  <dcterms:modified xsi:type="dcterms:W3CDTF">2022-09-06T08:56:20Z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0x010100412BB12090685341A8E15D48D5BCABDE</vt:lpwstr>
  </property>
</Properties>
</file>