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fif" ContentType="image/j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4" r:id="rId5"/>
  </p:sldMasterIdLst>
  <p:notesMasterIdLst>
    <p:notesMasterId r:id="rId15"/>
  </p:notesMasterIdLst>
  <p:handoutMasterIdLst>
    <p:handoutMasterId r:id="rId16"/>
  </p:handoutMasterIdLst>
  <p:sldIdLst>
    <p:sldId id="257" r:id="rId6"/>
    <p:sldId id="258" r:id="rId7"/>
    <p:sldId id="262" r:id="rId8"/>
    <p:sldId id="260" r:id="rId9"/>
    <p:sldId id="261" r:id="rId10"/>
    <p:sldId id="264" r:id="rId11"/>
    <p:sldId id="316" r:id="rId12"/>
    <p:sldId id="259" r:id="rId13"/>
    <p:sldId id="31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1E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15" autoAdjust="0"/>
    <p:restoredTop sz="93810" autoAdjust="0"/>
  </p:normalViewPr>
  <p:slideViewPr>
    <p:cSldViewPr snapToGrid="0" showGuides="1">
      <p:cViewPr varScale="1">
        <p:scale>
          <a:sx n="68" d="100"/>
          <a:sy n="68" d="100"/>
        </p:scale>
        <p:origin x="288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4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6C124C-2B18-4FCD-801F-8B0B16AB4EEA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DB0C611-6DC1-470A-B217-81F06576B260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cs-CZ" sz="3600" b="0" dirty="0">
              <a:latin typeface="Calibri" panose="020F0502020204030204" pitchFamily="34" charset="0"/>
              <a:cs typeface="Calibri" panose="020F0502020204030204" pitchFamily="34" charset="0"/>
            </a:rPr>
            <a:t>Pocházeli z různých zemí                   a prostředí, byli různě staří, měli různá povolání, zkušenosti                 a dovednosti, odlišné povahy            i vyznání. Pak se sešli v Terezíně…              </a:t>
          </a:r>
        </a:p>
        <a:p>
          <a:r>
            <a:rPr lang="cs-CZ" sz="3700" b="1" dirty="0">
              <a:solidFill>
                <a:srgbClr val="C00000"/>
              </a:solidFill>
            </a:rPr>
            <a:t>Přestože sami trpěli, spojili se       a na místě mezi životem a smrtí bojovali, aby pomohli druhým zůstat silní.</a:t>
          </a:r>
          <a:endParaRPr lang="en-US" sz="3700" b="1" dirty="0">
            <a:solidFill>
              <a:srgbClr val="C00000"/>
            </a:solidFill>
          </a:endParaRPr>
        </a:p>
      </dgm:t>
    </dgm:pt>
    <dgm:pt modelId="{74FBBC55-B2C7-4837-AF61-ED867C075638}" type="parTrans" cxnId="{5FB29010-3A06-4F04-A871-9659E5895570}">
      <dgm:prSet/>
      <dgm:spPr/>
      <dgm:t>
        <a:bodyPr/>
        <a:lstStyle/>
        <a:p>
          <a:endParaRPr lang="en-US"/>
        </a:p>
      </dgm:t>
    </dgm:pt>
    <dgm:pt modelId="{C29115A9-3160-4EA0-B42D-8D9F0158A37A}" type="sibTrans" cxnId="{5FB29010-3A06-4F04-A871-9659E5895570}">
      <dgm:prSet/>
      <dgm:spPr/>
      <dgm:t>
        <a:bodyPr/>
        <a:lstStyle/>
        <a:p>
          <a:endParaRPr lang="en-US"/>
        </a:p>
      </dgm:t>
    </dgm:pt>
    <dgm:pt modelId="{20D3F275-289B-47C5-AA81-4456A9FB8FDC}" type="pres">
      <dgm:prSet presAssocID="{D26C124C-2B18-4FCD-801F-8B0B16AB4EEA}" presName="vert0" presStyleCnt="0">
        <dgm:presLayoutVars>
          <dgm:dir/>
          <dgm:animOne val="branch"/>
          <dgm:animLvl val="lvl"/>
        </dgm:presLayoutVars>
      </dgm:prSet>
      <dgm:spPr/>
    </dgm:pt>
    <dgm:pt modelId="{7A1C8CC7-D469-49DF-B551-3474D4493BB3}" type="pres">
      <dgm:prSet presAssocID="{6DB0C611-6DC1-470A-B217-81F06576B260}" presName="thickLine" presStyleLbl="alignNode1" presStyleIdx="0" presStyleCnt="1"/>
      <dgm:spPr/>
    </dgm:pt>
    <dgm:pt modelId="{4F60732D-743B-4C01-B249-AA4F5924C9EB}" type="pres">
      <dgm:prSet presAssocID="{6DB0C611-6DC1-470A-B217-81F06576B260}" presName="horz1" presStyleCnt="0"/>
      <dgm:spPr/>
    </dgm:pt>
    <dgm:pt modelId="{9EF73B8A-A268-48E3-A9E6-F1AC41343B77}" type="pres">
      <dgm:prSet presAssocID="{6DB0C611-6DC1-470A-B217-81F06576B260}" presName="tx1" presStyleLbl="revTx" presStyleIdx="0" presStyleCnt="1" custScaleX="100000" custLinFactNeighborX="-21418" custLinFactNeighborY="2275"/>
      <dgm:spPr/>
    </dgm:pt>
    <dgm:pt modelId="{72C7A14B-4E71-4DFE-A45C-854BFAAD6BB5}" type="pres">
      <dgm:prSet presAssocID="{6DB0C611-6DC1-470A-B217-81F06576B260}" presName="vert1" presStyleCnt="0"/>
      <dgm:spPr/>
    </dgm:pt>
  </dgm:ptLst>
  <dgm:cxnLst>
    <dgm:cxn modelId="{5FB29010-3A06-4F04-A871-9659E5895570}" srcId="{D26C124C-2B18-4FCD-801F-8B0B16AB4EEA}" destId="{6DB0C611-6DC1-470A-B217-81F06576B260}" srcOrd="0" destOrd="0" parTransId="{74FBBC55-B2C7-4837-AF61-ED867C075638}" sibTransId="{C29115A9-3160-4EA0-B42D-8D9F0158A37A}"/>
    <dgm:cxn modelId="{FF080D76-27E1-4272-B497-449DF8C4B23C}" type="presOf" srcId="{6DB0C611-6DC1-470A-B217-81F06576B260}" destId="{9EF73B8A-A268-48E3-A9E6-F1AC41343B77}" srcOrd="0" destOrd="0" presId="urn:microsoft.com/office/officeart/2008/layout/LinedList"/>
    <dgm:cxn modelId="{7111E197-787D-4BC7-8BFF-9EA79DB0AAAF}" type="presOf" srcId="{D26C124C-2B18-4FCD-801F-8B0B16AB4EEA}" destId="{20D3F275-289B-47C5-AA81-4456A9FB8FDC}" srcOrd="0" destOrd="0" presId="urn:microsoft.com/office/officeart/2008/layout/LinedList"/>
    <dgm:cxn modelId="{8844C9DF-1C85-4875-B535-FED1D6D84829}" type="presParOf" srcId="{20D3F275-289B-47C5-AA81-4456A9FB8FDC}" destId="{7A1C8CC7-D469-49DF-B551-3474D4493BB3}" srcOrd="0" destOrd="0" presId="urn:microsoft.com/office/officeart/2008/layout/LinedList"/>
    <dgm:cxn modelId="{5DBDA5A4-F84B-4D8B-8D06-7105F56FEC27}" type="presParOf" srcId="{20D3F275-289B-47C5-AA81-4456A9FB8FDC}" destId="{4F60732D-743B-4C01-B249-AA4F5924C9EB}" srcOrd="1" destOrd="0" presId="urn:microsoft.com/office/officeart/2008/layout/LinedList"/>
    <dgm:cxn modelId="{CF351566-EE8E-4B0C-9495-523F85B9AAF6}" type="presParOf" srcId="{4F60732D-743B-4C01-B249-AA4F5924C9EB}" destId="{9EF73B8A-A268-48E3-A9E6-F1AC41343B77}" srcOrd="0" destOrd="0" presId="urn:microsoft.com/office/officeart/2008/layout/LinedList"/>
    <dgm:cxn modelId="{4D6E9E04-CBB5-45A1-836A-7B4F6A2521A9}" type="presParOf" srcId="{4F60732D-743B-4C01-B249-AA4F5924C9EB}" destId="{72C7A14B-4E71-4DFE-A45C-854BFAAD6BB5}" srcOrd="1" destOrd="0" presId="urn:microsoft.com/office/officeart/2008/layout/Line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A8C6AE-B7B8-40A2-965E-5C053585F133}" type="doc">
      <dgm:prSet loTypeId="urn:microsoft.com/office/officeart/2018/2/layout/IconVerticalSolidList" loCatId="icon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6BB6F5A-2CBA-4CA4-97E5-5641666AE17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3000" b="0" dirty="0">
              <a:latin typeface="Calibri" panose="020F0502020204030204" pitchFamily="34" charset="0"/>
              <a:cs typeface="Calibri" panose="020F0502020204030204" pitchFamily="34" charset="0"/>
            </a:rPr>
            <a:t>zmírnění šoku bezprostředně po příjezdu</a:t>
          </a:r>
          <a:endParaRPr lang="en-US" sz="3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BA6FBB-B1E5-4682-81ED-3C51ACAF6DBE}" type="parTrans" cxnId="{833E3965-3947-42AC-9E19-85D649A1FE69}">
      <dgm:prSet/>
      <dgm:spPr/>
      <dgm:t>
        <a:bodyPr/>
        <a:lstStyle/>
        <a:p>
          <a:endParaRPr lang="en-US"/>
        </a:p>
      </dgm:t>
    </dgm:pt>
    <dgm:pt modelId="{5B90032B-D925-41BB-BAFE-4EC3504B7D48}" type="sibTrans" cxnId="{833E3965-3947-42AC-9E19-85D649A1FE69}">
      <dgm:prSet/>
      <dgm:spPr/>
      <dgm:t>
        <a:bodyPr/>
        <a:lstStyle/>
        <a:p>
          <a:endParaRPr lang="en-US"/>
        </a:p>
      </dgm:t>
    </dgm:pt>
    <dgm:pt modelId="{589B861E-18E0-47EE-9D3D-98B6254876D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3000" b="0" dirty="0">
              <a:latin typeface="Calibri" panose="020F0502020204030204" pitchFamily="34" charset="0"/>
              <a:cs typeface="Calibri" panose="020F0502020204030204" pitchFamily="34" charset="0"/>
            </a:rPr>
            <a:t>podpora při adaptaci v ghettu</a:t>
          </a:r>
          <a:endParaRPr lang="en-US" sz="3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F061835-6C4D-4C3F-8833-C446624FBD46}" type="parTrans" cxnId="{0242072A-771D-4EEF-A535-056B4396362F}">
      <dgm:prSet/>
      <dgm:spPr/>
      <dgm:t>
        <a:bodyPr/>
        <a:lstStyle/>
        <a:p>
          <a:endParaRPr lang="en-US"/>
        </a:p>
      </dgm:t>
    </dgm:pt>
    <dgm:pt modelId="{9030295F-86CA-4D62-8574-ECCFCBD6930D}" type="sibTrans" cxnId="{0242072A-771D-4EEF-A535-056B4396362F}">
      <dgm:prSet/>
      <dgm:spPr/>
      <dgm:t>
        <a:bodyPr/>
        <a:lstStyle/>
        <a:p>
          <a:endParaRPr lang="en-US"/>
        </a:p>
      </dgm:t>
    </dgm:pt>
    <dgm:pt modelId="{84AFDAED-094E-4747-AEE8-AC5627A2EB3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3000" b="0" dirty="0">
              <a:latin typeface="Calibri" panose="020F0502020204030204" pitchFamily="34" charset="0"/>
              <a:cs typeface="Calibri" panose="020F0502020204030204" pitchFamily="34" charset="0"/>
            </a:rPr>
            <a:t>aktivní vyhledávání potřebných</a:t>
          </a:r>
          <a:endParaRPr lang="en-US" sz="3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776463A-AE35-47C2-ACF0-5F00017C0A6F}" type="parTrans" cxnId="{F4FB49F1-83B4-441F-B5EC-07A91C1D0367}">
      <dgm:prSet/>
      <dgm:spPr/>
      <dgm:t>
        <a:bodyPr/>
        <a:lstStyle/>
        <a:p>
          <a:endParaRPr lang="en-US"/>
        </a:p>
      </dgm:t>
    </dgm:pt>
    <dgm:pt modelId="{D3453E10-E631-4522-98D6-9AAE0FD84361}" type="sibTrans" cxnId="{F4FB49F1-83B4-441F-B5EC-07A91C1D0367}">
      <dgm:prSet/>
      <dgm:spPr/>
      <dgm:t>
        <a:bodyPr/>
        <a:lstStyle/>
        <a:p>
          <a:endParaRPr lang="en-US"/>
        </a:p>
      </dgm:t>
    </dgm:pt>
    <dgm:pt modelId="{BCB6C430-7DAA-451B-8981-16E3ADEEC31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3000" b="0" dirty="0">
              <a:latin typeface="Calibri" panose="020F0502020204030204" pitchFamily="34" charset="0"/>
              <a:cs typeface="Calibri" panose="020F0502020204030204" pitchFamily="34" charset="0"/>
            </a:rPr>
            <a:t>první pomoc při nebezpečí sebevraždy </a:t>
          </a:r>
          <a:endParaRPr lang="en-US" sz="3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2F7E4B-43F0-4CA8-9346-6B64DE11B235}" type="parTrans" cxnId="{BE4D2791-A7CE-4DF5-BB7C-DE53E586B34E}">
      <dgm:prSet/>
      <dgm:spPr/>
      <dgm:t>
        <a:bodyPr/>
        <a:lstStyle/>
        <a:p>
          <a:endParaRPr lang="en-US"/>
        </a:p>
      </dgm:t>
    </dgm:pt>
    <dgm:pt modelId="{C171F388-D759-4144-B763-A26DBBDF7EE4}" type="sibTrans" cxnId="{BE4D2791-A7CE-4DF5-BB7C-DE53E586B34E}">
      <dgm:prSet/>
      <dgm:spPr/>
      <dgm:t>
        <a:bodyPr/>
        <a:lstStyle/>
        <a:p>
          <a:endParaRPr lang="en-US"/>
        </a:p>
      </dgm:t>
    </dgm:pt>
    <dgm:pt modelId="{FCB1C82B-9978-477C-AB0E-FB6363BC4B1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3000" b="0" dirty="0">
              <a:latin typeface="Calibri" panose="020F0502020204030204" pitchFamily="34" charset="0"/>
              <a:cs typeface="Calibri" panose="020F0502020204030204" pitchFamily="34" charset="0"/>
            </a:rPr>
            <a:t>psychoterapeutická péče</a:t>
          </a:r>
          <a:endParaRPr lang="en-US" sz="3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64B5195-1BB1-4CDB-9F95-FDE349F14DFA}" type="parTrans" cxnId="{FF392554-FB16-47D1-8F43-507617F43BFD}">
      <dgm:prSet/>
      <dgm:spPr/>
      <dgm:t>
        <a:bodyPr/>
        <a:lstStyle/>
        <a:p>
          <a:endParaRPr lang="en-US"/>
        </a:p>
      </dgm:t>
    </dgm:pt>
    <dgm:pt modelId="{79AF1EBA-1F0F-4488-847C-69FEBD5D104B}" type="sibTrans" cxnId="{FF392554-FB16-47D1-8F43-507617F43BFD}">
      <dgm:prSet/>
      <dgm:spPr/>
      <dgm:t>
        <a:bodyPr/>
        <a:lstStyle/>
        <a:p>
          <a:endParaRPr lang="en-US"/>
        </a:p>
      </dgm:t>
    </dgm:pt>
    <dgm:pt modelId="{7247E84C-0B55-4667-BB97-7CAA1246A306}" type="pres">
      <dgm:prSet presAssocID="{F7A8C6AE-B7B8-40A2-965E-5C053585F133}" presName="root" presStyleCnt="0">
        <dgm:presLayoutVars>
          <dgm:dir/>
          <dgm:resizeHandles val="exact"/>
        </dgm:presLayoutVars>
      </dgm:prSet>
      <dgm:spPr/>
    </dgm:pt>
    <dgm:pt modelId="{7E98649C-C622-401F-9914-4B2C30A622F5}" type="pres">
      <dgm:prSet presAssocID="{E6BB6F5A-2CBA-4CA4-97E5-5641666AE17A}" presName="compNode" presStyleCnt="0"/>
      <dgm:spPr/>
    </dgm:pt>
    <dgm:pt modelId="{5E81AB85-244E-4F36-BC0F-95A548A87C3E}" type="pres">
      <dgm:prSet presAssocID="{E6BB6F5A-2CBA-4CA4-97E5-5641666AE17A}" presName="bgRect" presStyleLbl="bgShp" presStyleIdx="0" presStyleCnt="5"/>
      <dgm:spPr/>
    </dgm:pt>
    <dgm:pt modelId="{9ADCB61E-EDCA-4B4E-B23B-DBF264F83D55}" type="pres">
      <dgm:prSet presAssocID="{E6BB6F5A-2CBA-4CA4-97E5-5641666AE17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6EBAA00A-FE78-4AF1-98F1-9CD446FE9CC9}" type="pres">
      <dgm:prSet presAssocID="{E6BB6F5A-2CBA-4CA4-97E5-5641666AE17A}" presName="spaceRect" presStyleCnt="0"/>
      <dgm:spPr/>
    </dgm:pt>
    <dgm:pt modelId="{BBBDD96B-1AC9-4DC2-964E-DC41400C47BE}" type="pres">
      <dgm:prSet presAssocID="{E6BB6F5A-2CBA-4CA4-97E5-5641666AE17A}" presName="parTx" presStyleLbl="revTx" presStyleIdx="0" presStyleCnt="5">
        <dgm:presLayoutVars>
          <dgm:chMax val="0"/>
          <dgm:chPref val="0"/>
        </dgm:presLayoutVars>
      </dgm:prSet>
      <dgm:spPr/>
    </dgm:pt>
    <dgm:pt modelId="{7C44CFC5-4BDF-472B-9977-8552F772BC92}" type="pres">
      <dgm:prSet presAssocID="{5B90032B-D925-41BB-BAFE-4EC3504B7D48}" presName="sibTrans" presStyleCnt="0"/>
      <dgm:spPr/>
    </dgm:pt>
    <dgm:pt modelId="{E9CB8303-0842-459C-AC0E-5A1978D1EED4}" type="pres">
      <dgm:prSet presAssocID="{589B861E-18E0-47EE-9D3D-98B6254876D4}" presName="compNode" presStyleCnt="0"/>
      <dgm:spPr/>
    </dgm:pt>
    <dgm:pt modelId="{EB6574B6-ABEE-41A3-A57C-140E0B991687}" type="pres">
      <dgm:prSet presAssocID="{589B861E-18E0-47EE-9D3D-98B6254876D4}" presName="bgRect" presStyleLbl="bgShp" presStyleIdx="1" presStyleCnt="5"/>
      <dgm:spPr/>
    </dgm:pt>
    <dgm:pt modelId="{FD060DCC-6231-4EC6-B67E-F73B7EE673F1}" type="pres">
      <dgm:prSet presAssocID="{589B861E-18E0-47EE-9D3D-98B6254876D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A51DB91D-0073-4B84-BA12-969EBEDF840B}" type="pres">
      <dgm:prSet presAssocID="{589B861E-18E0-47EE-9D3D-98B6254876D4}" presName="spaceRect" presStyleCnt="0"/>
      <dgm:spPr/>
    </dgm:pt>
    <dgm:pt modelId="{AA356EA7-CC98-440A-93A7-4D4E2CA062B1}" type="pres">
      <dgm:prSet presAssocID="{589B861E-18E0-47EE-9D3D-98B6254876D4}" presName="parTx" presStyleLbl="revTx" presStyleIdx="1" presStyleCnt="5">
        <dgm:presLayoutVars>
          <dgm:chMax val="0"/>
          <dgm:chPref val="0"/>
        </dgm:presLayoutVars>
      </dgm:prSet>
      <dgm:spPr/>
    </dgm:pt>
    <dgm:pt modelId="{6546C3D4-9B36-4933-A2A0-3EB8051E8BE4}" type="pres">
      <dgm:prSet presAssocID="{9030295F-86CA-4D62-8574-ECCFCBD6930D}" presName="sibTrans" presStyleCnt="0"/>
      <dgm:spPr/>
    </dgm:pt>
    <dgm:pt modelId="{4DB4DA0C-E37B-4510-B475-08C6FA381257}" type="pres">
      <dgm:prSet presAssocID="{84AFDAED-094E-4747-AEE8-AC5627A2EB3D}" presName="compNode" presStyleCnt="0"/>
      <dgm:spPr/>
    </dgm:pt>
    <dgm:pt modelId="{EE2532AE-DF77-40F6-A891-4BB73D707334}" type="pres">
      <dgm:prSet presAssocID="{84AFDAED-094E-4747-AEE8-AC5627A2EB3D}" presName="bgRect" presStyleLbl="bgShp" presStyleIdx="2" presStyleCnt="5" custLinFactNeighborX="-1569"/>
      <dgm:spPr/>
    </dgm:pt>
    <dgm:pt modelId="{52BB45BD-78A9-45C1-BE76-7232FF0290E4}" type="pres">
      <dgm:prSet presAssocID="{84AFDAED-094E-4747-AEE8-AC5627A2EB3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9140566-0833-430F-BA4F-D7B5EF9110D4}" type="pres">
      <dgm:prSet presAssocID="{84AFDAED-094E-4747-AEE8-AC5627A2EB3D}" presName="spaceRect" presStyleCnt="0"/>
      <dgm:spPr/>
    </dgm:pt>
    <dgm:pt modelId="{87C03449-1124-4EC7-91FE-FF1690655F6A}" type="pres">
      <dgm:prSet presAssocID="{84AFDAED-094E-4747-AEE8-AC5627A2EB3D}" presName="parTx" presStyleLbl="revTx" presStyleIdx="2" presStyleCnt="5">
        <dgm:presLayoutVars>
          <dgm:chMax val="0"/>
          <dgm:chPref val="0"/>
        </dgm:presLayoutVars>
      </dgm:prSet>
      <dgm:spPr/>
    </dgm:pt>
    <dgm:pt modelId="{169344FF-C7E0-4855-AACF-CFA374154118}" type="pres">
      <dgm:prSet presAssocID="{D3453E10-E631-4522-98D6-9AAE0FD84361}" presName="sibTrans" presStyleCnt="0"/>
      <dgm:spPr/>
    </dgm:pt>
    <dgm:pt modelId="{C8CC904D-5343-4709-A5CA-267480199D3E}" type="pres">
      <dgm:prSet presAssocID="{BCB6C430-7DAA-451B-8981-16E3ADEEC313}" presName="compNode" presStyleCnt="0"/>
      <dgm:spPr/>
    </dgm:pt>
    <dgm:pt modelId="{18F14223-E716-45C4-9A53-A4AEBF0E644E}" type="pres">
      <dgm:prSet presAssocID="{BCB6C430-7DAA-451B-8981-16E3ADEEC313}" presName="bgRect" presStyleLbl="bgShp" presStyleIdx="3" presStyleCnt="5"/>
      <dgm:spPr/>
    </dgm:pt>
    <dgm:pt modelId="{4FB6F375-DAF4-4EC3-9F42-BF7F879C9500}" type="pres">
      <dgm:prSet presAssocID="{BCB6C430-7DAA-451B-8981-16E3ADEEC313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E966D2B6-1BDE-443C-BC99-6B9C66E7DF33}" type="pres">
      <dgm:prSet presAssocID="{BCB6C430-7DAA-451B-8981-16E3ADEEC313}" presName="spaceRect" presStyleCnt="0"/>
      <dgm:spPr/>
    </dgm:pt>
    <dgm:pt modelId="{B04EAFD5-3DD5-4006-8173-A415BDB4C38C}" type="pres">
      <dgm:prSet presAssocID="{BCB6C430-7DAA-451B-8981-16E3ADEEC313}" presName="parTx" presStyleLbl="revTx" presStyleIdx="3" presStyleCnt="5">
        <dgm:presLayoutVars>
          <dgm:chMax val="0"/>
          <dgm:chPref val="0"/>
        </dgm:presLayoutVars>
      </dgm:prSet>
      <dgm:spPr/>
    </dgm:pt>
    <dgm:pt modelId="{F6CB1682-5F90-435A-8428-A5171CDF535E}" type="pres">
      <dgm:prSet presAssocID="{C171F388-D759-4144-B763-A26DBBDF7EE4}" presName="sibTrans" presStyleCnt="0"/>
      <dgm:spPr/>
    </dgm:pt>
    <dgm:pt modelId="{AB6F988B-9DE8-47E1-B154-D3D235E49F9F}" type="pres">
      <dgm:prSet presAssocID="{FCB1C82B-9978-477C-AB0E-FB6363BC4B14}" presName="compNode" presStyleCnt="0"/>
      <dgm:spPr/>
    </dgm:pt>
    <dgm:pt modelId="{C3D22550-7538-4ECD-A0D7-F99C4E4164E8}" type="pres">
      <dgm:prSet presAssocID="{FCB1C82B-9978-477C-AB0E-FB6363BC4B14}" presName="bgRect" presStyleLbl="bgShp" presStyleIdx="4" presStyleCnt="5"/>
      <dgm:spPr/>
    </dgm:pt>
    <dgm:pt modelId="{37C45182-8962-4363-9079-3FA5DB95409D}" type="pres">
      <dgm:prSet presAssocID="{FCB1C82B-9978-477C-AB0E-FB6363BC4B1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rdce"/>
        </a:ext>
      </dgm:extLst>
    </dgm:pt>
    <dgm:pt modelId="{F199ACF2-0D9C-47BC-A1AC-98A9988345B4}" type="pres">
      <dgm:prSet presAssocID="{FCB1C82B-9978-477C-AB0E-FB6363BC4B14}" presName="spaceRect" presStyleCnt="0"/>
      <dgm:spPr/>
    </dgm:pt>
    <dgm:pt modelId="{C03B3358-06A6-431E-98CE-2225EA8339B0}" type="pres">
      <dgm:prSet presAssocID="{FCB1C82B-9978-477C-AB0E-FB6363BC4B14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242072A-771D-4EEF-A535-056B4396362F}" srcId="{F7A8C6AE-B7B8-40A2-965E-5C053585F133}" destId="{589B861E-18E0-47EE-9D3D-98B6254876D4}" srcOrd="1" destOrd="0" parTransId="{5F061835-6C4D-4C3F-8833-C446624FBD46}" sibTransId="{9030295F-86CA-4D62-8574-ECCFCBD6930D}"/>
    <dgm:cxn modelId="{23C6DC2B-6BB0-4601-8EF3-65327993D216}" type="presOf" srcId="{E6BB6F5A-2CBA-4CA4-97E5-5641666AE17A}" destId="{BBBDD96B-1AC9-4DC2-964E-DC41400C47BE}" srcOrd="0" destOrd="0" presId="urn:microsoft.com/office/officeart/2018/2/layout/IconVerticalSolidList"/>
    <dgm:cxn modelId="{CF1E4D5F-5DB0-49BC-B584-9A1BC5CE966E}" type="presOf" srcId="{589B861E-18E0-47EE-9D3D-98B6254876D4}" destId="{AA356EA7-CC98-440A-93A7-4D4E2CA062B1}" srcOrd="0" destOrd="0" presId="urn:microsoft.com/office/officeart/2018/2/layout/IconVerticalSolidList"/>
    <dgm:cxn modelId="{833E3965-3947-42AC-9E19-85D649A1FE69}" srcId="{F7A8C6AE-B7B8-40A2-965E-5C053585F133}" destId="{E6BB6F5A-2CBA-4CA4-97E5-5641666AE17A}" srcOrd="0" destOrd="0" parTransId="{ACBA6FBB-B1E5-4682-81ED-3C51ACAF6DBE}" sibTransId="{5B90032B-D925-41BB-BAFE-4EC3504B7D48}"/>
    <dgm:cxn modelId="{45844165-DBA5-43AC-8489-5B744B803204}" type="presOf" srcId="{84AFDAED-094E-4747-AEE8-AC5627A2EB3D}" destId="{87C03449-1124-4EC7-91FE-FF1690655F6A}" srcOrd="0" destOrd="0" presId="urn:microsoft.com/office/officeart/2018/2/layout/IconVerticalSolidList"/>
    <dgm:cxn modelId="{FF392554-FB16-47D1-8F43-507617F43BFD}" srcId="{F7A8C6AE-B7B8-40A2-965E-5C053585F133}" destId="{FCB1C82B-9978-477C-AB0E-FB6363BC4B14}" srcOrd="4" destOrd="0" parTransId="{264B5195-1BB1-4CDB-9F95-FDE349F14DFA}" sibTransId="{79AF1EBA-1F0F-4488-847C-69FEBD5D104B}"/>
    <dgm:cxn modelId="{BE4D2791-A7CE-4DF5-BB7C-DE53E586B34E}" srcId="{F7A8C6AE-B7B8-40A2-965E-5C053585F133}" destId="{BCB6C430-7DAA-451B-8981-16E3ADEEC313}" srcOrd="3" destOrd="0" parTransId="{E72F7E4B-43F0-4CA8-9346-6B64DE11B235}" sibTransId="{C171F388-D759-4144-B763-A26DBBDF7EE4}"/>
    <dgm:cxn modelId="{A598AEA3-33BC-411E-AC91-242156DE7798}" type="presOf" srcId="{FCB1C82B-9978-477C-AB0E-FB6363BC4B14}" destId="{C03B3358-06A6-431E-98CE-2225EA8339B0}" srcOrd="0" destOrd="0" presId="urn:microsoft.com/office/officeart/2018/2/layout/IconVerticalSolidList"/>
    <dgm:cxn modelId="{D15F8EE1-F47E-4FE0-9EF1-842961FC02C0}" type="presOf" srcId="{BCB6C430-7DAA-451B-8981-16E3ADEEC313}" destId="{B04EAFD5-3DD5-4006-8173-A415BDB4C38C}" srcOrd="0" destOrd="0" presId="urn:microsoft.com/office/officeart/2018/2/layout/IconVerticalSolidList"/>
    <dgm:cxn modelId="{116F22EC-6AA1-4914-B7BE-4422CA750602}" type="presOf" srcId="{F7A8C6AE-B7B8-40A2-965E-5C053585F133}" destId="{7247E84C-0B55-4667-BB97-7CAA1246A306}" srcOrd="0" destOrd="0" presId="urn:microsoft.com/office/officeart/2018/2/layout/IconVerticalSolidList"/>
    <dgm:cxn modelId="{F4FB49F1-83B4-441F-B5EC-07A91C1D0367}" srcId="{F7A8C6AE-B7B8-40A2-965E-5C053585F133}" destId="{84AFDAED-094E-4747-AEE8-AC5627A2EB3D}" srcOrd="2" destOrd="0" parTransId="{4776463A-AE35-47C2-ACF0-5F00017C0A6F}" sibTransId="{D3453E10-E631-4522-98D6-9AAE0FD84361}"/>
    <dgm:cxn modelId="{64463515-EBFB-4FA4-B15D-90E3F1BE5F58}" type="presParOf" srcId="{7247E84C-0B55-4667-BB97-7CAA1246A306}" destId="{7E98649C-C622-401F-9914-4B2C30A622F5}" srcOrd="0" destOrd="0" presId="urn:microsoft.com/office/officeart/2018/2/layout/IconVerticalSolidList"/>
    <dgm:cxn modelId="{A2927A20-2505-496E-9B63-21C54FCE69CA}" type="presParOf" srcId="{7E98649C-C622-401F-9914-4B2C30A622F5}" destId="{5E81AB85-244E-4F36-BC0F-95A548A87C3E}" srcOrd="0" destOrd="0" presId="urn:microsoft.com/office/officeart/2018/2/layout/IconVerticalSolidList"/>
    <dgm:cxn modelId="{F0D26CAF-A32D-4C2A-832D-F61C1457D690}" type="presParOf" srcId="{7E98649C-C622-401F-9914-4B2C30A622F5}" destId="{9ADCB61E-EDCA-4B4E-B23B-DBF264F83D55}" srcOrd="1" destOrd="0" presId="urn:microsoft.com/office/officeart/2018/2/layout/IconVerticalSolidList"/>
    <dgm:cxn modelId="{E7AC0F66-9C5F-4737-9832-AC06EB6CE242}" type="presParOf" srcId="{7E98649C-C622-401F-9914-4B2C30A622F5}" destId="{6EBAA00A-FE78-4AF1-98F1-9CD446FE9CC9}" srcOrd="2" destOrd="0" presId="urn:microsoft.com/office/officeart/2018/2/layout/IconVerticalSolidList"/>
    <dgm:cxn modelId="{530E35A5-4592-4488-B823-33E3461E465C}" type="presParOf" srcId="{7E98649C-C622-401F-9914-4B2C30A622F5}" destId="{BBBDD96B-1AC9-4DC2-964E-DC41400C47BE}" srcOrd="3" destOrd="0" presId="urn:microsoft.com/office/officeart/2018/2/layout/IconVerticalSolidList"/>
    <dgm:cxn modelId="{B8BA9D99-CE12-4D0B-B7BC-C9703C8C8228}" type="presParOf" srcId="{7247E84C-0B55-4667-BB97-7CAA1246A306}" destId="{7C44CFC5-4BDF-472B-9977-8552F772BC92}" srcOrd="1" destOrd="0" presId="urn:microsoft.com/office/officeart/2018/2/layout/IconVerticalSolidList"/>
    <dgm:cxn modelId="{71195DC0-2DB1-43D5-9669-67334A42BCB2}" type="presParOf" srcId="{7247E84C-0B55-4667-BB97-7CAA1246A306}" destId="{E9CB8303-0842-459C-AC0E-5A1978D1EED4}" srcOrd="2" destOrd="0" presId="urn:microsoft.com/office/officeart/2018/2/layout/IconVerticalSolidList"/>
    <dgm:cxn modelId="{A4658159-7DCC-4057-918A-290F59A0579E}" type="presParOf" srcId="{E9CB8303-0842-459C-AC0E-5A1978D1EED4}" destId="{EB6574B6-ABEE-41A3-A57C-140E0B991687}" srcOrd="0" destOrd="0" presId="urn:microsoft.com/office/officeart/2018/2/layout/IconVerticalSolidList"/>
    <dgm:cxn modelId="{A382A4D0-91B6-4E2F-934B-995DE4C9DD4E}" type="presParOf" srcId="{E9CB8303-0842-459C-AC0E-5A1978D1EED4}" destId="{FD060DCC-6231-4EC6-B67E-F73B7EE673F1}" srcOrd="1" destOrd="0" presId="urn:microsoft.com/office/officeart/2018/2/layout/IconVerticalSolidList"/>
    <dgm:cxn modelId="{3876F21D-809B-4237-9FCE-E8FB8E965475}" type="presParOf" srcId="{E9CB8303-0842-459C-AC0E-5A1978D1EED4}" destId="{A51DB91D-0073-4B84-BA12-969EBEDF840B}" srcOrd="2" destOrd="0" presId="urn:microsoft.com/office/officeart/2018/2/layout/IconVerticalSolidList"/>
    <dgm:cxn modelId="{64F35A79-644D-4CA6-BFB8-A52EC69F1DD2}" type="presParOf" srcId="{E9CB8303-0842-459C-AC0E-5A1978D1EED4}" destId="{AA356EA7-CC98-440A-93A7-4D4E2CA062B1}" srcOrd="3" destOrd="0" presId="urn:microsoft.com/office/officeart/2018/2/layout/IconVerticalSolidList"/>
    <dgm:cxn modelId="{23773FA7-CC99-4ECB-9DD3-60E7292450E3}" type="presParOf" srcId="{7247E84C-0B55-4667-BB97-7CAA1246A306}" destId="{6546C3D4-9B36-4933-A2A0-3EB8051E8BE4}" srcOrd="3" destOrd="0" presId="urn:microsoft.com/office/officeart/2018/2/layout/IconVerticalSolidList"/>
    <dgm:cxn modelId="{D5C662E4-BE0F-433E-A71F-5C5851C92BCC}" type="presParOf" srcId="{7247E84C-0B55-4667-BB97-7CAA1246A306}" destId="{4DB4DA0C-E37B-4510-B475-08C6FA381257}" srcOrd="4" destOrd="0" presId="urn:microsoft.com/office/officeart/2018/2/layout/IconVerticalSolidList"/>
    <dgm:cxn modelId="{D6EE8A6E-AB0F-4548-A73A-C70A91527F8A}" type="presParOf" srcId="{4DB4DA0C-E37B-4510-B475-08C6FA381257}" destId="{EE2532AE-DF77-40F6-A891-4BB73D707334}" srcOrd="0" destOrd="0" presId="urn:microsoft.com/office/officeart/2018/2/layout/IconVerticalSolidList"/>
    <dgm:cxn modelId="{E8B8B6CA-C461-46BE-B937-FDAD4006D1F4}" type="presParOf" srcId="{4DB4DA0C-E37B-4510-B475-08C6FA381257}" destId="{52BB45BD-78A9-45C1-BE76-7232FF0290E4}" srcOrd="1" destOrd="0" presId="urn:microsoft.com/office/officeart/2018/2/layout/IconVerticalSolidList"/>
    <dgm:cxn modelId="{EB6C0EE7-1FF5-4565-BE9E-238E2807365A}" type="presParOf" srcId="{4DB4DA0C-E37B-4510-B475-08C6FA381257}" destId="{89140566-0833-430F-BA4F-D7B5EF9110D4}" srcOrd="2" destOrd="0" presId="urn:microsoft.com/office/officeart/2018/2/layout/IconVerticalSolidList"/>
    <dgm:cxn modelId="{FF09DB6B-5D6B-4EC0-9F36-8EEB06ABD98E}" type="presParOf" srcId="{4DB4DA0C-E37B-4510-B475-08C6FA381257}" destId="{87C03449-1124-4EC7-91FE-FF1690655F6A}" srcOrd="3" destOrd="0" presId="urn:microsoft.com/office/officeart/2018/2/layout/IconVerticalSolidList"/>
    <dgm:cxn modelId="{2E05F5E3-6FCA-41C6-8196-383F573CF98F}" type="presParOf" srcId="{7247E84C-0B55-4667-BB97-7CAA1246A306}" destId="{169344FF-C7E0-4855-AACF-CFA374154118}" srcOrd="5" destOrd="0" presId="urn:microsoft.com/office/officeart/2018/2/layout/IconVerticalSolidList"/>
    <dgm:cxn modelId="{99830B61-1C4C-4F2C-A5FF-12C7FF7F76CE}" type="presParOf" srcId="{7247E84C-0B55-4667-BB97-7CAA1246A306}" destId="{C8CC904D-5343-4709-A5CA-267480199D3E}" srcOrd="6" destOrd="0" presId="urn:microsoft.com/office/officeart/2018/2/layout/IconVerticalSolidList"/>
    <dgm:cxn modelId="{03568463-E6EA-4D29-B4AF-D7126062A9B3}" type="presParOf" srcId="{C8CC904D-5343-4709-A5CA-267480199D3E}" destId="{18F14223-E716-45C4-9A53-A4AEBF0E644E}" srcOrd="0" destOrd="0" presId="urn:microsoft.com/office/officeart/2018/2/layout/IconVerticalSolidList"/>
    <dgm:cxn modelId="{3CDF7BD0-C10A-4560-847F-0C0D2B15D57F}" type="presParOf" srcId="{C8CC904D-5343-4709-A5CA-267480199D3E}" destId="{4FB6F375-DAF4-4EC3-9F42-BF7F879C9500}" srcOrd="1" destOrd="0" presId="urn:microsoft.com/office/officeart/2018/2/layout/IconVerticalSolidList"/>
    <dgm:cxn modelId="{48BE1A9B-F03C-4647-A84E-3EBD27F04B28}" type="presParOf" srcId="{C8CC904D-5343-4709-A5CA-267480199D3E}" destId="{E966D2B6-1BDE-443C-BC99-6B9C66E7DF33}" srcOrd="2" destOrd="0" presId="urn:microsoft.com/office/officeart/2018/2/layout/IconVerticalSolidList"/>
    <dgm:cxn modelId="{E3BABC7F-458C-477B-AC63-11F5E3EAB15F}" type="presParOf" srcId="{C8CC904D-5343-4709-A5CA-267480199D3E}" destId="{B04EAFD5-3DD5-4006-8173-A415BDB4C38C}" srcOrd="3" destOrd="0" presId="urn:microsoft.com/office/officeart/2018/2/layout/IconVerticalSolidList"/>
    <dgm:cxn modelId="{34A592B8-A175-484B-A4EA-CDC256865FBF}" type="presParOf" srcId="{7247E84C-0B55-4667-BB97-7CAA1246A306}" destId="{F6CB1682-5F90-435A-8428-A5171CDF535E}" srcOrd="7" destOrd="0" presId="urn:microsoft.com/office/officeart/2018/2/layout/IconVerticalSolidList"/>
    <dgm:cxn modelId="{98B36ECE-AB83-4B4B-9FF1-3DDD824B5236}" type="presParOf" srcId="{7247E84C-0B55-4667-BB97-7CAA1246A306}" destId="{AB6F988B-9DE8-47E1-B154-D3D235E49F9F}" srcOrd="8" destOrd="0" presId="urn:microsoft.com/office/officeart/2018/2/layout/IconVerticalSolidList"/>
    <dgm:cxn modelId="{612003E0-993D-4118-90DD-17160D9EAF56}" type="presParOf" srcId="{AB6F988B-9DE8-47E1-B154-D3D235E49F9F}" destId="{C3D22550-7538-4ECD-A0D7-F99C4E4164E8}" srcOrd="0" destOrd="0" presId="urn:microsoft.com/office/officeart/2018/2/layout/IconVerticalSolidList"/>
    <dgm:cxn modelId="{ADF47E1D-6285-4D1D-B2D0-38BAE779C18B}" type="presParOf" srcId="{AB6F988B-9DE8-47E1-B154-D3D235E49F9F}" destId="{37C45182-8962-4363-9079-3FA5DB95409D}" srcOrd="1" destOrd="0" presId="urn:microsoft.com/office/officeart/2018/2/layout/IconVerticalSolidList"/>
    <dgm:cxn modelId="{EB208371-739B-4D48-85B9-55E9BB6F0D36}" type="presParOf" srcId="{AB6F988B-9DE8-47E1-B154-D3D235E49F9F}" destId="{F199ACF2-0D9C-47BC-A1AC-98A9988345B4}" srcOrd="2" destOrd="0" presId="urn:microsoft.com/office/officeart/2018/2/layout/IconVerticalSolidList"/>
    <dgm:cxn modelId="{1B903147-776C-455F-B574-D412EB13EAAB}" type="presParOf" srcId="{AB6F988B-9DE8-47E1-B154-D3D235E49F9F}" destId="{C03B3358-06A6-431E-98CE-2225EA8339B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9D91C5-A216-4E80-8983-86180B1D289A}" type="doc">
      <dgm:prSet loTypeId="urn:microsoft.com/office/officeart/2005/8/layout/defaul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FA40FC6-30D2-4B84-B162-C327CE5708D3}">
      <dgm:prSet custT="1"/>
      <dgm:spPr/>
      <dgm:t>
        <a:bodyPr/>
        <a:lstStyle/>
        <a:p>
          <a:r>
            <a:rPr lang="cs-CZ" sz="3200" dirty="0">
              <a:latin typeface="Calibri" panose="020F0502020204030204" pitchFamily="34" charset="0"/>
              <a:cs typeface="Calibri" panose="020F0502020204030204" pitchFamily="34" charset="0"/>
            </a:rPr>
            <a:t>Zprostředkování duchovní útěchy     a pastorační péče</a:t>
          </a:r>
          <a:endParaRPr lang="en-US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8B5C219-439D-4AE4-A6D9-015BE1450DC8}" type="parTrans" cxnId="{7414240B-5498-4324-A438-FE1956420364}">
      <dgm:prSet/>
      <dgm:spPr/>
      <dgm:t>
        <a:bodyPr/>
        <a:lstStyle/>
        <a:p>
          <a:endParaRPr lang="en-US"/>
        </a:p>
      </dgm:t>
    </dgm:pt>
    <dgm:pt modelId="{C8B4157A-5A30-4290-AD3B-BCEC48732980}" type="sibTrans" cxnId="{7414240B-5498-4324-A438-FE1956420364}">
      <dgm:prSet/>
      <dgm:spPr/>
      <dgm:t>
        <a:bodyPr/>
        <a:lstStyle/>
        <a:p>
          <a:endParaRPr lang="en-US"/>
        </a:p>
      </dgm:t>
    </dgm:pt>
    <dgm:pt modelId="{42C332EE-A820-42C6-8BE2-7ABA2429AEE8}">
      <dgm:prSet custT="1"/>
      <dgm:spPr/>
      <dgm:t>
        <a:bodyPr/>
        <a:lstStyle/>
        <a:p>
          <a:r>
            <a:rPr lang="cs-CZ" sz="3200" dirty="0">
              <a:latin typeface="Calibri" panose="020F0502020204030204" pitchFamily="34" charset="0"/>
              <a:cs typeface="Calibri" panose="020F0502020204030204" pitchFamily="34" charset="0"/>
            </a:rPr>
            <a:t>Péče o umírající       a pozůstalé</a:t>
          </a:r>
          <a:endParaRPr lang="en-US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237C90B-62D3-428B-8F51-CBAA0D6DDDFA}" type="parTrans" cxnId="{9D77E846-F5C2-46F6-A5A7-C6C147A0A7A8}">
      <dgm:prSet/>
      <dgm:spPr/>
      <dgm:t>
        <a:bodyPr/>
        <a:lstStyle/>
        <a:p>
          <a:endParaRPr lang="en-US"/>
        </a:p>
      </dgm:t>
    </dgm:pt>
    <dgm:pt modelId="{6286239E-BEA9-45E0-A3DE-60A14C540209}" type="sibTrans" cxnId="{9D77E846-F5C2-46F6-A5A7-C6C147A0A7A8}">
      <dgm:prSet/>
      <dgm:spPr/>
      <dgm:t>
        <a:bodyPr/>
        <a:lstStyle/>
        <a:p>
          <a:endParaRPr lang="en-US"/>
        </a:p>
      </dgm:t>
    </dgm:pt>
    <dgm:pt modelId="{FAF6A966-7D5D-41D1-8A75-CFAAD223DB4E}">
      <dgm:prSet custT="1"/>
      <dgm:spPr/>
      <dgm:t>
        <a:bodyPr/>
        <a:lstStyle/>
        <a:p>
          <a:r>
            <a:rPr lang="cs-CZ" sz="3200" dirty="0">
              <a:latin typeface="Calibri" panose="020F0502020204030204" pitchFamily="34" charset="0"/>
              <a:cs typeface="Calibri" panose="020F0502020204030204" pitchFamily="34" charset="0"/>
            </a:rPr>
            <a:t>Zajištění volnočasových aktivit </a:t>
          </a:r>
          <a:endParaRPr lang="en-US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82310B4-C180-4B63-B7A0-1ADA7EFFBC83}" type="parTrans" cxnId="{D0FF180E-1332-4B17-A3FC-3BCC7537E191}">
      <dgm:prSet/>
      <dgm:spPr/>
      <dgm:t>
        <a:bodyPr/>
        <a:lstStyle/>
        <a:p>
          <a:endParaRPr lang="en-US"/>
        </a:p>
      </dgm:t>
    </dgm:pt>
    <dgm:pt modelId="{E7B7C3DA-E0A6-42DA-BF46-7D841CDAB853}" type="sibTrans" cxnId="{D0FF180E-1332-4B17-A3FC-3BCC7537E191}">
      <dgm:prSet/>
      <dgm:spPr/>
      <dgm:t>
        <a:bodyPr/>
        <a:lstStyle/>
        <a:p>
          <a:endParaRPr lang="en-US"/>
        </a:p>
      </dgm:t>
    </dgm:pt>
    <dgm:pt modelId="{5B2D712C-E717-435A-B5CD-C48662C3B430}">
      <dgm:prSet custT="1"/>
      <dgm:spPr/>
      <dgm:t>
        <a:bodyPr/>
        <a:lstStyle/>
        <a:p>
          <a:r>
            <a:rPr lang="cs-CZ" sz="3200" dirty="0">
              <a:latin typeface="Calibri" panose="020F0502020204030204" pitchFamily="34" charset="0"/>
              <a:cs typeface="Calibri" panose="020F0502020204030204" pitchFamily="34" charset="0"/>
            </a:rPr>
            <a:t>Zvláštní péče           o osamělé osoby</a:t>
          </a:r>
          <a:endParaRPr lang="en-US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B90D768-DFE1-4496-8EE4-D32187DC93C7}" type="parTrans" cxnId="{CCC2631F-D3ED-47EC-8EB6-81F4FAEB89B2}">
      <dgm:prSet/>
      <dgm:spPr/>
      <dgm:t>
        <a:bodyPr/>
        <a:lstStyle/>
        <a:p>
          <a:endParaRPr lang="en-US"/>
        </a:p>
      </dgm:t>
    </dgm:pt>
    <dgm:pt modelId="{D80CC786-FDCC-4ED2-BFCC-D77FC5CC45A5}" type="sibTrans" cxnId="{CCC2631F-D3ED-47EC-8EB6-81F4FAEB89B2}">
      <dgm:prSet/>
      <dgm:spPr/>
      <dgm:t>
        <a:bodyPr/>
        <a:lstStyle/>
        <a:p>
          <a:endParaRPr lang="en-US"/>
        </a:p>
      </dgm:t>
    </dgm:pt>
    <dgm:pt modelId="{A36C615F-F25B-417A-96DA-4C7C463617A1}">
      <dgm:prSet custT="1"/>
      <dgm:spPr/>
      <dgm:t>
        <a:bodyPr/>
        <a:lstStyle/>
        <a:p>
          <a:r>
            <a:rPr lang="cs-CZ" sz="3200" dirty="0">
              <a:latin typeface="Calibri" panose="020F0502020204030204" pitchFamily="34" charset="0"/>
              <a:cs typeface="Calibri" panose="020F0502020204030204" pitchFamily="34" charset="0"/>
            </a:rPr>
            <a:t>Vzdělávání pracovníků  a přednášková činnost</a:t>
          </a:r>
          <a:endParaRPr lang="en-US" sz="3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875BAAF-17D3-4E47-B5CB-DC849249A39F}" type="parTrans" cxnId="{F764DC90-D154-4578-868F-2083811D159E}">
      <dgm:prSet/>
      <dgm:spPr/>
      <dgm:t>
        <a:bodyPr/>
        <a:lstStyle/>
        <a:p>
          <a:endParaRPr lang="en-US"/>
        </a:p>
      </dgm:t>
    </dgm:pt>
    <dgm:pt modelId="{8BE08466-F8EA-40A9-8146-DC615154F2A1}" type="sibTrans" cxnId="{F764DC90-D154-4578-868F-2083811D159E}">
      <dgm:prSet/>
      <dgm:spPr/>
      <dgm:t>
        <a:bodyPr/>
        <a:lstStyle/>
        <a:p>
          <a:endParaRPr lang="en-US"/>
        </a:p>
      </dgm:t>
    </dgm:pt>
    <dgm:pt modelId="{A51D98ED-5939-49BD-8128-4F9255BEC8F3}" type="pres">
      <dgm:prSet presAssocID="{229D91C5-A216-4E80-8983-86180B1D289A}" presName="diagram" presStyleCnt="0">
        <dgm:presLayoutVars>
          <dgm:dir/>
          <dgm:resizeHandles val="exact"/>
        </dgm:presLayoutVars>
      </dgm:prSet>
      <dgm:spPr/>
    </dgm:pt>
    <dgm:pt modelId="{96DAEE4E-A916-44A0-997E-21459A41EDC6}" type="pres">
      <dgm:prSet presAssocID="{3FA40FC6-30D2-4B84-B162-C327CE5708D3}" presName="node" presStyleLbl="node1" presStyleIdx="0" presStyleCnt="5" custScaleX="100000" custScaleY="100000">
        <dgm:presLayoutVars>
          <dgm:bulletEnabled val="1"/>
        </dgm:presLayoutVars>
      </dgm:prSet>
      <dgm:spPr/>
    </dgm:pt>
    <dgm:pt modelId="{6A683626-068F-4D6F-AAA0-4255613B6CDB}" type="pres">
      <dgm:prSet presAssocID="{C8B4157A-5A30-4290-AD3B-BCEC48732980}" presName="sibTrans" presStyleCnt="0"/>
      <dgm:spPr/>
    </dgm:pt>
    <dgm:pt modelId="{EB4002C9-8FF2-47EA-BBAC-349877E12D36}" type="pres">
      <dgm:prSet presAssocID="{42C332EE-A820-42C6-8BE2-7ABA2429AEE8}" presName="node" presStyleLbl="node1" presStyleIdx="1" presStyleCnt="5">
        <dgm:presLayoutVars>
          <dgm:bulletEnabled val="1"/>
        </dgm:presLayoutVars>
      </dgm:prSet>
      <dgm:spPr/>
    </dgm:pt>
    <dgm:pt modelId="{6D4202F7-F34B-405B-8871-5AE6257C62B0}" type="pres">
      <dgm:prSet presAssocID="{6286239E-BEA9-45E0-A3DE-60A14C540209}" presName="sibTrans" presStyleCnt="0"/>
      <dgm:spPr/>
    </dgm:pt>
    <dgm:pt modelId="{2A274A83-B6D3-4EEF-BA13-AD9E79D31D46}" type="pres">
      <dgm:prSet presAssocID="{FAF6A966-7D5D-41D1-8A75-CFAAD223DB4E}" presName="node" presStyleLbl="node1" presStyleIdx="2" presStyleCnt="5">
        <dgm:presLayoutVars>
          <dgm:bulletEnabled val="1"/>
        </dgm:presLayoutVars>
      </dgm:prSet>
      <dgm:spPr/>
    </dgm:pt>
    <dgm:pt modelId="{6BB3BADA-DDB0-4948-AD32-71CF0AAB61C7}" type="pres">
      <dgm:prSet presAssocID="{E7B7C3DA-E0A6-42DA-BF46-7D841CDAB853}" presName="sibTrans" presStyleCnt="0"/>
      <dgm:spPr/>
    </dgm:pt>
    <dgm:pt modelId="{E37B2576-214C-4FE5-9E73-0506CDFEFD5F}" type="pres">
      <dgm:prSet presAssocID="{5B2D712C-E717-435A-B5CD-C48662C3B430}" presName="node" presStyleLbl="node1" presStyleIdx="3" presStyleCnt="5">
        <dgm:presLayoutVars>
          <dgm:bulletEnabled val="1"/>
        </dgm:presLayoutVars>
      </dgm:prSet>
      <dgm:spPr/>
    </dgm:pt>
    <dgm:pt modelId="{D4818AAE-1583-40B1-AAE5-CFBBE8D8ABF2}" type="pres">
      <dgm:prSet presAssocID="{D80CC786-FDCC-4ED2-BFCC-D77FC5CC45A5}" presName="sibTrans" presStyleCnt="0"/>
      <dgm:spPr/>
    </dgm:pt>
    <dgm:pt modelId="{E19CB8F6-B3A8-4758-8C45-44EE792E95D0}" type="pres">
      <dgm:prSet presAssocID="{A36C615F-F25B-417A-96DA-4C7C463617A1}" presName="node" presStyleLbl="node1" presStyleIdx="4" presStyleCnt="5" custScaleX="117591">
        <dgm:presLayoutVars>
          <dgm:bulletEnabled val="1"/>
        </dgm:presLayoutVars>
      </dgm:prSet>
      <dgm:spPr/>
    </dgm:pt>
  </dgm:ptLst>
  <dgm:cxnLst>
    <dgm:cxn modelId="{89CB1600-0C50-42E8-8816-FB1BFC4EC7B5}" type="presOf" srcId="{FAF6A966-7D5D-41D1-8A75-CFAAD223DB4E}" destId="{2A274A83-B6D3-4EEF-BA13-AD9E79D31D46}" srcOrd="0" destOrd="0" presId="urn:microsoft.com/office/officeart/2005/8/layout/default"/>
    <dgm:cxn modelId="{7414240B-5498-4324-A438-FE1956420364}" srcId="{229D91C5-A216-4E80-8983-86180B1D289A}" destId="{3FA40FC6-30D2-4B84-B162-C327CE5708D3}" srcOrd="0" destOrd="0" parTransId="{B8B5C219-439D-4AE4-A6D9-015BE1450DC8}" sibTransId="{C8B4157A-5A30-4290-AD3B-BCEC48732980}"/>
    <dgm:cxn modelId="{D0FF180E-1332-4B17-A3FC-3BCC7537E191}" srcId="{229D91C5-A216-4E80-8983-86180B1D289A}" destId="{FAF6A966-7D5D-41D1-8A75-CFAAD223DB4E}" srcOrd="2" destOrd="0" parTransId="{482310B4-C180-4B63-B7A0-1ADA7EFFBC83}" sibTransId="{E7B7C3DA-E0A6-42DA-BF46-7D841CDAB853}"/>
    <dgm:cxn modelId="{CCC2631F-D3ED-47EC-8EB6-81F4FAEB89B2}" srcId="{229D91C5-A216-4E80-8983-86180B1D289A}" destId="{5B2D712C-E717-435A-B5CD-C48662C3B430}" srcOrd="3" destOrd="0" parTransId="{FB90D768-DFE1-4496-8EE4-D32187DC93C7}" sibTransId="{D80CC786-FDCC-4ED2-BFCC-D77FC5CC45A5}"/>
    <dgm:cxn modelId="{A374C538-B0DE-49DD-B41E-4B59F46DF591}" type="presOf" srcId="{3FA40FC6-30D2-4B84-B162-C327CE5708D3}" destId="{96DAEE4E-A916-44A0-997E-21459A41EDC6}" srcOrd="0" destOrd="0" presId="urn:microsoft.com/office/officeart/2005/8/layout/default"/>
    <dgm:cxn modelId="{9D77E846-F5C2-46F6-A5A7-C6C147A0A7A8}" srcId="{229D91C5-A216-4E80-8983-86180B1D289A}" destId="{42C332EE-A820-42C6-8BE2-7ABA2429AEE8}" srcOrd="1" destOrd="0" parTransId="{C237C90B-62D3-428B-8F51-CBAA0D6DDDFA}" sibTransId="{6286239E-BEA9-45E0-A3DE-60A14C540209}"/>
    <dgm:cxn modelId="{4E4A7254-FC41-4977-81B2-BE4EEDC70717}" type="presOf" srcId="{42C332EE-A820-42C6-8BE2-7ABA2429AEE8}" destId="{EB4002C9-8FF2-47EA-BBAC-349877E12D36}" srcOrd="0" destOrd="0" presId="urn:microsoft.com/office/officeart/2005/8/layout/default"/>
    <dgm:cxn modelId="{7B60C07B-7658-47EA-A240-DE93CB9F059E}" type="presOf" srcId="{5B2D712C-E717-435A-B5CD-C48662C3B430}" destId="{E37B2576-214C-4FE5-9E73-0506CDFEFD5F}" srcOrd="0" destOrd="0" presId="urn:microsoft.com/office/officeart/2005/8/layout/default"/>
    <dgm:cxn modelId="{F764DC90-D154-4578-868F-2083811D159E}" srcId="{229D91C5-A216-4E80-8983-86180B1D289A}" destId="{A36C615F-F25B-417A-96DA-4C7C463617A1}" srcOrd="4" destOrd="0" parTransId="{1875BAAF-17D3-4E47-B5CB-DC849249A39F}" sibTransId="{8BE08466-F8EA-40A9-8146-DC615154F2A1}"/>
    <dgm:cxn modelId="{58C04AA8-6D77-40E7-A627-517998C979ED}" type="presOf" srcId="{229D91C5-A216-4E80-8983-86180B1D289A}" destId="{A51D98ED-5939-49BD-8128-4F9255BEC8F3}" srcOrd="0" destOrd="0" presId="urn:microsoft.com/office/officeart/2005/8/layout/default"/>
    <dgm:cxn modelId="{047673D9-60D0-446C-8801-C1A5484E5559}" type="presOf" srcId="{A36C615F-F25B-417A-96DA-4C7C463617A1}" destId="{E19CB8F6-B3A8-4758-8C45-44EE792E95D0}" srcOrd="0" destOrd="0" presId="urn:microsoft.com/office/officeart/2005/8/layout/default"/>
    <dgm:cxn modelId="{4830FF8B-E97E-45B1-8D59-39FF46BD5E14}" type="presParOf" srcId="{A51D98ED-5939-49BD-8128-4F9255BEC8F3}" destId="{96DAEE4E-A916-44A0-997E-21459A41EDC6}" srcOrd="0" destOrd="0" presId="urn:microsoft.com/office/officeart/2005/8/layout/default"/>
    <dgm:cxn modelId="{CE48C803-3E2C-4511-95F5-EC25D640826A}" type="presParOf" srcId="{A51D98ED-5939-49BD-8128-4F9255BEC8F3}" destId="{6A683626-068F-4D6F-AAA0-4255613B6CDB}" srcOrd="1" destOrd="0" presId="urn:microsoft.com/office/officeart/2005/8/layout/default"/>
    <dgm:cxn modelId="{CBC5A61E-146B-4CD0-BD60-029220083643}" type="presParOf" srcId="{A51D98ED-5939-49BD-8128-4F9255BEC8F3}" destId="{EB4002C9-8FF2-47EA-BBAC-349877E12D36}" srcOrd="2" destOrd="0" presId="urn:microsoft.com/office/officeart/2005/8/layout/default"/>
    <dgm:cxn modelId="{5AAF6040-BD55-4414-839E-C8A10EE383F0}" type="presParOf" srcId="{A51D98ED-5939-49BD-8128-4F9255BEC8F3}" destId="{6D4202F7-F34B-405B-8871-5AE6257C62B0}" srcOrd="3" destOrd="0" presId="urn:microsoft.com/office/officeart/2005/8/layout/default"/>
    <dgm:cxn modelId="{F44CE4A3-229A-488A-A52D-9792DD295E15}" type="presParOf" srcId="{A51D98ED-5939-49BD-8128-4F9255BEC8F3}" destId="{2A274A83-B6D3-4EEF-BA13-AD9E79D31D46}" srcOrd="4" destOrd="0" presId="urn:microsoft.com/office/officeart/2005/8/layout/default"/>
    <dgm:cxn modelId="{9F3B647C-2AB7-48DA-AEF3-0236726CE736}" type="presParOf" srcId="{A51D98ED-5939-49BD-8128-4F9255BEC8F3}" destId="{6BB3BADA-DDB0-4948-AD32-71CF0AAB61C7}" srcOrd="5" destOrd="0" presId="urn:microsoft.com/office/officeart/2005/8/layout/default"/>
    <dgm:cxn modelId="{E57CBC44-EF4F-4AFF-B2FA-AE2F779BD873}" type="presParOf" srcId="{A51D98ED-5939-49BD-8128-4F9255BEC8F3}" destId="{E37B2576-214C-4FE5-9E73-0506CDFEFD5F}" srcOrd="6" destOrd="0" presId="urn:microsoft.com/office/officeart/2005/8/layout/default"/>
    <dgm:cxn modelId="{7FD1ED9E-94F9-47F1-99A2-6BA3860BE917}" type="presParOf" srcId="{A51D98ED-5939-49BD-8128-4F9255BEC8F3}" destId="{D4818AAE-1583-40B1-AAE5-CFBBE8D8ABF2}" srcOrd="7" destOrd="0" presId="urn:microsoft.com/office/officeart/2005/8/layout/default"/>
    <dgm:cxn modelId="{0FF752A4-FBEE-4367-B096-EBF7934EE8A1}" type="presParOf" srcId="{A51D98ED-5939-49BD-8128-4F9255BEC8F3}" destId="{E19CB8F6-B3A8-4758-8C45-44EE792E95D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C8CC7-D469-49DF-B551-3474D4493BB3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73B8A-A268-48E3-A9E6-F1AC41343B77}">
      <dsp:nvSpPr>
        <dsp:cNvPr id="0" name=""/>
        <dsp:cNvSpPr/>
      </dsp:nvSpPr>
      <dsp:spPr>
        <a:xfrm>
          <a:off x="0" y="0"/>
          <a:ext cx="6900512" cy="5536141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0" kern="1200" dirty="0">
              <a:latin typeface="Calibri" panose="020F0502020204030204" pitchFamily="34" charset="0"/>
              <a:cs typeface="Calibri" panose="020F0502020204030204" pitchFamily="34" charset="0"/>
            </a:rPr>
            <a:t>Pocházeli z různých zemí                   a prostředí, byli různě staří, měli různá povolání, zkušenosti                 a dovednosti, odlišné povahy            i vyznání. Pak se sešli v Terezíně…              </a:t>
          </a:r>
        </a:p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b="1" kern="1200" dirty="0">
              <a:solidFill>
                <a:srgbClr val="C00000"/>
              </a:solidFill>
            </a:rPr>
            <a:t>Přestože sami trpěli, spojili se       a na místě mezi životem a smrtí bojovali, aby pomohli druhým zůstat silní.</a:t>
          </a:r>
          <a:endParaRPr lang="en-US" sz="3700" b="1" kern="1200" dirty="0">
            <a:solidFill>
              <a:srgbClr val="C00000"/>
            </a:solidFill>
          </a:endParaRPr>
        </a:p>
      </dsp:txBody>
      <dsp:txXfrm>
        <a:off x="0" y="0"/>
        <a:ext cx="6900512" cy="55361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1AB85-244E-4F36-BC0F-95A548A87C3E}">
      <dsp:nvSpPr>
        <dsp:cNvPr id="0" name=""/>
        <dsp:cNvSpPr/>
      </dsp:nvSpPr>
      <dsp:spPr>
        <a:xfrm>
          <a:off x="0" y="3880"/>
          <a:ext cx="11520488" cy="8265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DCB61E-EDCA-4B4E-B23B-DBF264F83D55}">
      <dsp:nvSpPr>
        <dsp:cNvPr id="0" name=""/>
        <dsp:cNvSpPr/>
      </dsp:nvSpPr>
      <dsp:spPr>
        <a:xfrm>
          <a:off x="250042" y="189862"/>
          <a:ext cx="454623" cy="454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BBDD96B-1AC9-4DC2-964E-DC41400C47BE}">
      <dsp:nvSpPr>
        <dsp:cNvPr id="0" name=""/>
        <dsp:cNvSpPr/>
      </dsp:nvSpPr>
      <dsp:spPr>
        <a:xfrm>
          <a:off x="954708" y="3880"/>
          <a:ext cx="10565779" cy="826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81" tIns="87481" rIns="87481" bIns="87481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latin typeface="Calibri" panose="020F0502020204030204" pitchFamily="34" charset="0"/>
              <a:cs typeface="Calibri" panose="020F0502020204030204" pitchFamily="34" charset="0"/>
            </a:rPr>
            <a:t>zmírnění šoku bezprostředně po příjezdu</a:t>
          </a:r>
          <a:endParaRPr lang="en-US" sz="3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54708" y="3880"/>
        <a:ext cx="10565779" cy="826587"/>
      </dsp:txXfrm>
    </dsp:sp>
    <dsp:sp modelId="{EB6574B6-ABEE-41A3-A57C-140E0B991687}">
      <dsp:nvSpPr>
        <dsp:cNvPr id="0" name=""/>
        <dsp:cNvSpPr/>
      </dsp:nvSpPr>
      <dsp:spPr>
        <a:xfrm>
          <a:off x="0" y="1037115"/>
          <a:ext cx="11520488" cy="8265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D060DCC-6231-4EC6-B67E-F73B7EE673F1}">
      <dsp:nvSpPr>
        <dsp:cNvPr id="0" name=""/>
        <dsp:cNvSpPr/>
      </dsp:nvSpPr>
      <dsp:spPr>
        <a:xfrm>
          <a:off x="250042" y="1223097"/>
          <a:ext cx="454623" cy="454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356EA7-CC98-440A-93A7-4D4E2CA062B1}">
      <dsp:nvSpPr>
        <dsp:cNvPr id="0" name=""/>
        <dsp:cNvSpPr/>
      </dsp:nvSpPr>
      <dsp:spPr>
        <a:xfrm>
          <a:off x="954708" y="1037115"/>
          <a:ext cx="10565779" cy="826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81" tIns="87481" rIns="87481" bIns="87481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latin typeface="Calibri" panose="020F0502020204030204" pitchFamily="34" charset="0"/>
              <a:cs typeface="Calibri" panose="020F0502020204030204" pitchFamily="34" charset="0"/>
            </a:rPr>
            <a:t>podpora při adaptaci v ghettu</a:t>
          </a:r>
          <a:endParaRPr lang="en-US" sz="3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54708" y="1037115"/>
        <a:ext cx="10565779" cy="826587"/>
      </dsp:txXfrm>
    </dsp:sp>
    <dsp:sp modelId="{EE2532AE-DF77-40F6-A891-4BB73D707334}">
      <dsp:nvSpPr>
        <dsp:cNvPr id="0" name=""/>
        <dsp:cNvSpPr/>
      </dsp:nvSpPr>
      <dsp:spPr>
        <a:xfrm>
          <a:off x="0" y="2070349"/>
          <a:ext cx="11520488" cy="8265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BB45BD-78A9-45C1-BE76-7232FF0290E4}">
      <dsp:nvSpPr>
        <dsp:cNvPr id="0" name=""/>
        <dsp:cNvSpPr/>
      </dsp:nvSpPr>
      <dsp:spPr>
        <a:xfrm>
          <a:off x="250042" y="2256331"/>
          <a:ext cx="454623" cy="454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7C03449-1124-4EC7-91FE-FF1690655F6A}">
      <dsp:nvSpPr>
        <dsp:cNvPr id="0" name=""/>
        <dsp:cNvSpPr/>
      </dsp:nvSpPr>
      <dsp:spPr>
        <a:xfrm>
          <a:off x="954708" y="2070349"/>
          <a:ext cx="10565779" cy="826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81" tIns="87481" rIns="87481" bIns="87481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latin typeface="Calibri" panose="020F0502020204030204" pitchFamily="34" charset="0"/>
              <a:cs typeface="Calibri" panose="020F0502020204030204" pitchFamily="34" charset="0"/>
            </a:rPr>
            <a:t>aktivní vyhledávání potřebných</a:t>
          </a:r>
          <a:endParaRPr lang="en-US" sz="3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54708" y="2070349"/>
        <a:ext cx="10565779" cy="826587"/>
      </dsp:txXfrm>
    </dsp:sp>
    <dsp:sp modelId="{18F14223-E716-45C4-9A53-A4AEBF0E644E}">
      <dsp:nvSpPr>
        <dsp:cNvPr id="0" name=""/>
        <dsp:cNvSpPr/>
      </dsp:nvSpPr>
      <dsp:spPr>
        <a:xfrm>
          <a:off x="0" y="3103584"/>
          <a:ext cx="11520488" cy="8265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FB6F375-DAF4-4EC3-9F42-BF7F879C9500}">
      <dsp:nvSpPr>
        <dsp:cNvPr id="0" name=""/>
        <dsp:cNvSpPr/>
      </dsp:nvSpPr>
      <dsp:spPr>
        <a:xfrm>
          <a:off x="250042" y="3289566"/>
          <a:ext cx="454623" cy="454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04EAFD5-3DD5-4006-8173-A415BDB4C38C}">
      <dsp:nvSpPr>
        <dsp:cNvPr id="0" name=""/>
        <dsp:cNvSpPr/>
      </dsp:nvSpPr>
      <dsp:spPr>
        <a:xfrm>
          <a:off x="954708" y="3103584"/>
          <a:ext cx="10565779" cy="826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81" tIns="87481" rIns="87481" bIns="87481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latin typeface="Calibri" panose="020F0502020204030204" pitchFamily="34" charset="0"/>
              <a:cs typeface="Calibri" panose="020F0502020204030204" pitchFamily="34" charset="0"/>
            </a:rPr>
            <a:t>první pomoc při nebezpečí sebevraždy </a:t>
          </a:r>
          <a:endParaRPr lang="en-US" sz="3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54708" y="3103584"/>
        <a:ext cx="10565779" cy="826587"/>
      </dsp:txXfrm>
    </dsp:sp>
    <dsp:sp modelId="{C3D22550-7538-4ECD-A0D7-F99C4E4164E8}">
      <dsp:nvSpPr>
        <dsp:cNvPr id="0" name=""/>
        <dsp:cNvSpPr/>
      </dsp:nvSpPr>
      <dsp:spPr>
        <a:xfrm>
          <a:off x="0" y="4136818"/>
          <a:ext cx="11520488" cy="82658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7C45182-8962-4363-9079-3FA5DB95409D}">
      <dsp:nvSpPr>
        <dsp:cNvPr id="0" name=""/>
        <dsp:cNvSpPr/>
      </dsp:nvSpPr>
      <dsp:spPr>
        <a:xfrm>
          <a:off x="250042" y="4322800"/>
          <a:ext cx="454623" cy="45462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03B3358-06A6-431E-98CE-2225EA8339B0}">
      <dsp:nvSpPr>
        <dsp:cNvPr id="0" name=""/>
        <dsp:cNvSpPr/>
      </dsp:nvSpPr>
      <dsp:spPr>
        <a:xfrm>
          <a:off x="954708" y="4136818"/>
          <a:ext cx="10565779" cy="826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481" tIns="87481" rIns="87481" bIns="87481" numCol="1" spcCol="1270" anchor="ctr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kern="1200" dirty="0">
              <a:latin typeface="Calibri" panose="020F0502020204030204" pitchFamily="34" charset="0"/>
              <a:cs typeface="Calibri" panose="020F0502020204030204" pitchFamily="34" charset="0"/>
            </a:rPr>
            <a:t>psychoterapeutická péče</a:t>
          </a:r>
          <a:endParaRPr lang="en-US" sz="3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54708" y="4136818"/>
        <a:ext cx="10565779" cy="8265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AEE4E-A916-44A0-997E-21459A41EDC6}">
      <dsp:nvSpPr>
        <dsp:cNvPr id="0" name=""/>
        <dsp:cNvSpPr/>
      </dsp:nvSpPr>
      <dsp:spPr>
        <a:xfrm>
          <a:off x="0" y="131638"/>
          <a:ext cx="3600152" cy="21600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latin typeface="Calibri" panose="020F0502020204030204" pitchFamily="34" charset="0"/>
              <a:cs typeface="Calibri" panose="020F0502020204030204" pitchFamily="34" charset="0"/>
            </a:rPr>
            <a:t>Zprostředkování duchovní útěchy     a pastorační péče</a:t>
          </a:r>
          <a:endParaRPr lang="en-US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31638"/>
        <a:ext cx="3600152" cy="2160091"/>
      </dsp:txXfrm>
    </dsp:sp>
    <dsp:sp modelId="{EB4002C9-8FF2-47EA-BBAC-349877E12D36}">
      <dsp:nvSpPr>
        <dsp:cNvPr id="0" name=""/>
        <dsp:cNvSpPr/>
      </dsp:nvSpPr>
      <dsp:spPr>
        <a:xfrm>
          <a:off x="3960167" y="131638"/>
          <a:ext cx="3600152" cy="21600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latin typeface="Calibri" panose="020F0502020204030204" pitchFamily="34" charset="0"/>
              <a:cs typeface="Calibri" panose="020F0502020204030204" pitchFamily="34" charset="0"/>
            </a:rPr>
            <a:t>Péče o umírající       a pozůstalé</a:t>
          </a:r>
          <a:endParaRPr lang="en-US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60167" y="131638"/>
        <a:ext cx="3600152" cy="2160091"/>
      </dsp:txXfrm>
    </dsp:sp>
    <dsp:sp modelId="{2A274A83-B6D3-4EEF-BA13-AD9E79D31D46}">
      <dsp:nvSpPr>
        <dsp:cNvPr id="0" name=""/>
        <dsp:cNvSpPr/>
      </dsp:nvSpPr>
      <dsp:spPr>
        <a:xfrm>
          <a:off x="7920335" y="131638"/>
          <a:ext cx="3600152" cy="21600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latin typeface="Calibri" panose="020F0502020204030204" pitchFamily="34" charset="0"/>
              <a:cs typeface="Calibri" panose="020F0502020204030204" pitchFamily="34" charset="0"/>
            </a:rPr>
            <a:t>Zajištění volnočasových aktivit </a:t>
          </a:r>
          <a:endParaRPr lang="en-US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920335" y="131638"/>
        <a:ext cx="3600152" cy="2160091"/>
      </dsp:txXfrm>
    </dsp:sp>
    <dsp:sp modelId="{E37B2576-214C-4FE5-9E73-0506CDFEFD5F}">
      <dsp:nvSpPr>
        <dsp:cNvPr id="0" name=""/>
        <dsp:cNvSpPr/>
      </dsp:nvSpPr>
      <dsp:spPr>
        <a:xfrm>
          <a:off x="1663432" y="2651745"/>
          <a:ext cx="3600152" cy="21600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latin typeface="Calibri" panose="020F0502020204030204" pitchFamily="34" charset="0"/>
              <a:cs typeface="Calibri" panose="020F0502020204030204" pitchFamily="34" charset="0"/>
            </a:rPr>
            <a:t>Zvláštní péče           o osamělé osoby</a:t>
          </a:r>
          <a:endParaRPr lang="en-US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63432" y="2651745"/>
        <a:ext cx="3600152" cy="2160091"/>
      </dsp:txXfrm>
    </dsp:sp>
    <dsp:sp modelId="{E19CB8F6-B3A8-4758-8C45-44EE792E95D0}">
      <dsp:nvSpPr>
        <dsp:cNvPr id="0" name=""/>
        <dsp:cNvSpPr/>
      </dsp:nvSpPr>
      <dsp:spPr>
        <a:xfrm>
          <a:off x="5623600" y="2651745"/>
          <a:ext cx="4233455" cy="21600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latin typeface="Calibri" panose="020F0502020204030204" pitchFamily="34" charset="0"/>
              <a:cs typeface="Calibri" panose="020F0502020204030204" pitchFamily="34" charset="0"/>
            </a:rPr>
            <a:t>Vzdělávání pracovníků  a přednášková činnost</a:t>
          </a:r>
          <a:endParaRPr lang="en-US" sz="3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623600" y="2651745"/>
        <a:ext cx="4233455" cy="2160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AAC74A-664E-43D3-859E-B35855730D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10C658-31F9-4A67-8267-E3463B262A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D794A-17F4-48F7-A14F-39DCAE091952}" type="datetimeFigureOut">
              <a:rPr lang="en-US" smtClean="0"/>
              <a:t>10/14/2022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7BBBF1-3A7A-4F4B-8592-578ABE65B7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2F046-B531-4374-9A89-AC21BCA06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DFAA7-D3C3-4D01-9299-453E25D16D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527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C6A87-CC60-415C-BFEE-13D1CAD6861A}" type="datetimeFigureOut">
              <a:rPr lang="en-US" smtClean="0"/>
              <a:t>10/14/2022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51814-3B91-4036-94D2-3977634EE2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62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4817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4A5F51-C7E6-44CC-ADF3-1C83AA35D0DC}"/>
              </a:ext>
            </a:extLst>
          </p:cNvPr>
          <p:cNvSpPr/>
          <p:nvPr userDrawn="1"/>
        </p:nvSpPr>
        <p:spPr>
          <a:xfrm>
            <a:off x="0" y="4448175"/>
            <a:ext cx="12192000" cy="24098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5" y="4551363"/>
            <a:ext cx="11520488" cy="1176337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5" y="5830888"/>
            <a:ext cx="11520488" cy="5508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810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476250"/>
            <a:ext cx="5165724" cy="2557463"/>
          </a:xfrm>
        </p:spPr>
        <p:txBody>
          <a:bodyPr anchor="ctr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76250"/>
            <a:ext cx="5795963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3233941"/>
            <a:ext cx="11520486" cy="2966833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4979D5-6F1E-40A2-9A8E-8C5AE1AA3B62}"/>
              </a:ext>
            </a:extLst>
          </p:cNvPr>
          <p:cNvSpPr/>
          <p:nvPr userDrawn="1"/>
        </p:nvSpPr>
        <p:spPr>
          <a:xfrm>
            <a:off x="0" y="476250"/>
            <a:ext cx="165100" cy="25574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7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4979D5-6F1E-40A2-9A8E-8C5AE1AA3B62}"/>
              </a:ext>
            </a:extLst>
          </p:cNvPr>
          <p:cNvSpPr/>
          <p:nvPr userDrawn="1"/>
        </p:nvSpPr>
        <p:spPr>
          <a:xfrm>
            <a:off x="0" y="0"/>
            <a:ext cx="513805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197" y="1296176"/>
            <a:ext cx="5272764" cy="1551573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198" y="3073967"/>
            <a:ext cx="5272764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7601" y="1016000"/>
            <a:ext cx="5138058" cy="4978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06EB3B-6A54-45E7-B23D-F9515CC15D12}"/>
              </a:ext>
            </a:extLst>
          </p:cNvPr>
          <p:cNvSpPr/>
          <p:nvPr userDrawn="1"/>
        </p:nvSpPr>
        <p:spPr>
          <a:xfrm>
            <a:off x="0" y="5994400"/>
            <a:ext cx="4093029" cy="86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110354-15BA-4B22-B7CF-3D5BFA5C722D}"/>
              </a:ext>
            </a:extLst>
          </p:cNvPr>
          <p:cNvSpPr/>
          <p:nvPr userDrawn="1"/>
        </p:nvSpPr>
        <p:spPr>
          <a:xfrm>
            <a:off x="2162630" y="873210"/>
            <a:ext cx="4093029" cy="1385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5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783831"/>
            <a:ext cx="3111954" cy="3290338"/>
          </a:xfrm>
        </p:spPr>
        <p:txBody>
          <a:bodyPr anchor="ctr"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370" y="1783832"/>
            <a:ext cx="4402592" cy="3290338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114" y="0"/>
            <a:ext cx="3628571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16C293-C1E0-4EA5-BDE5-D226D72FC08B}"/>
              </a:ext>
            </a:extLst>
          </p:cNvPr>
          <p:cNvSpPr/>
          <p:nvPr userDrawn="1"/>
        </p:nvSpPr>
        <p:spPr>
          <a:xfrm>
            <a:off x="371475" y="5297714"/>
            <a:ext cx="3111954" cy="15602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770C08-8FFF-4293-8E7D-DBFEE4E3E443}"/>
              </a:ext>
            </a:extLst>
          </p:cNvPr>
          <p:cNvSpPr/>
          <p:nvPr userDrawn="1"/>
        </p:nvSpPr>
        <p:spPr>
          <a:xfrm>
            <a:off x="7489370" y="0"/>
            <a:ext cx="4402593" cy="1560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20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93C6CC-9D8D-4981-8106-72C617756BD8}"/>
              </a:ext>
            </a:extLst>
          </p:cNvPr>
          <p:cNvSpPr/>
          <p:nvPr userDrawn="1"/>
        </p:nvSpPr>
        <p:spPr>
          <a:xfrm>
            <a:off x="0" y="1389743"/>
            <a:ext cx="12192000" cy="407851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31584"/>
            <a:ext cx="10515600" cy="150018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2E6F7-3BE5-4484-A73E-3EFDB7348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68071"/>
            <a:ext cx="10515600" cy="80554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9AEFA0-9379-4E32-9D66-976465036916}"/>
              </a:ext>
            </a:extLst>
          </p:cNvPr>
          <p:cNvSpPr/>
          <p:nvPr userDrawn="1"/>
        </p:nvSpPr>
        <p:spPr>
          <a:xfrm>
            <a:off x="371475" y="580571"/>
            <a:ext cx="1573439" cy="15001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FFB43B-30D9-4055-B912-4E3C85B03657}"/>
              </a:ext>
            </a:extLst>
          </p:cNvPr>
          <p:cNvSpPr/>
          <p:nvPr userDrawn="1"/>
        </p:nvSpPr>
        <p:spPr>
          <a:xfrm>
            <a:off x="7097486" y="5105274"/>
            <a:ext cx="4794477" cy="7259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14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93C6CC-9D8D-4981-8106-72C617756BD8}"/>
              </a:ext>
            </a:extLst>
          </p:cNvPr>
          <p:cNvSpPr/>
          <p:nvPr userDrawn="1"/>
        </p:nvSpPr>
        <p:spPr>
          <a:xfrm>
            <a:off x="0" y="0"/>
            <a:ext cx="6096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91EAACA-1322-4E60-917E-C7408F539D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0"/>
            <a:ext cx="11520488" cy="600982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750" y="3957831"/>
            <a:ext cx="9620250" cy="1500187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296215-27AE-462B-9127-E1C932633896}"/>
              </a:ext>
            </a:extLst>
          </p:cNvPr>
          <p:cNvSpPr/>
          <p:nvPr userDrawn="1"/>
        </p:nvSpPr>
        <p:spPr>
          <a:xfrm>
            <a:off x="1093471" y="3843394"/>
            <a:ext cx="1722120" cy="1729060"/>
          </a:xfrm>
          <a:custGeom>
            <a:avLst/>
            <a:gdLst>
              <a:gd name="connsiteX0" fmla="*/ 0 w 2730500"/>
              <a:gd name="connsiteY0" fmla="*/ 0 h 2730500"/>
              <a:gd name="connsiteX1" fmla="*/ 2730500 w 2730500"/>
              <a:gd name="connsiteY1" fmla="*/ 0 h 2730500"/>
              <a:gd name="connsiteX2" fmla="*/ 2730500 w 2730500"/>
              <a:gd name="connsiteY2" fmla="*/ 672834 h 2730500"/>
              <a:gd name="connsiteX3" fmla="*/ 2606675 w 2730500"/>
              <a:gd name="connsiteY3" fmla="*/ 672834 h 2730500"/>
              <a:gd name="connsiteX4" fmla="*/ 2606675 w 2730500"/>
              <a:gd name="connsiteY4" fmla="*/ 116870 h 2730500"/>
              <a:gd name="connsiteX5" fmla="*/ 123826 w 2730500"/>
              <a:gd name="connsiteY5" fmla="*/ 116870 h 2730500"/>
              <a:gd name="connsiteX6" fmla="*/ 123826 w 2730500"/>
              <a:gd name="connsiteY6" fmla="*/ 2613630 h 2730500"/>
              <a:gd name="connsiteX7" fmla="*/ 2606675 w 2730500"/>
              <a:gd name="connsiteY7" fmla="*/ 2613630 h 2730500"/>
              <a:gd name="connsiteX8" fmla="*/ 2606675 w 2730500"/>
              <a:gd name="connsiteY8" fmla="*/ 2066205 h 2730500"/>
              <a:gd name="connsiteX9" fmla="*/ 2730500 w 2730500"/>
              <a:gd name="connsiteY9" fmla="*/ 2066205 h 2730500"/>
              <a:gd name="connsiteX10" fmla="*/ 2730500 w 2730500"/>
              <a:gd name="connsiteY10" fmla="*/ 2730500 h 2730500"/>
              <a:gd name="connsiteX11" fmla="*/ 0 w 2730500"/>
              <a:gd name="connsiteY11" fmla="*/ 2730500 h 273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0500" h="2730500">
                <a:moveTo>
                  <a:pt x="0" y="0"/>
                </a:moveTo>
                <a:lnTo>
                  <a:pt x="2730500" y="0"/>
                </a:lnTo>
                <a:lnTo>
                  <a:pt x="2730500" y="672834"/>
                </a:lnTo>
                <a:lnTo>
                  <a:pt x="2606675" y="672834"/>
                </a:lnTo>
                <a:lnTo>
                  <a:pt x="2606675" y="116870"/>
                </a:lnTo>
                <a:lnTo>
                  <a:pt x="123826" y="116870"/>
                </a:lnTo>
                <a:lnTo>
                  <a:pt x="123826" y="2613630"/>
                </a:lnTo>
                <a:lnTo>
                  <a:pt x="2606675" y="2613630"/>
                </a:lnTo>
                <a:lnTo>
                  <a:pt x="2606675" y="2066205"/>
                </a:lnTo>
                <a:lnTo>
                  <a:pt x="2730500" y="2066205"/>
                </a:lnTo>
                <a:lnTo>
                  <a:pt x="2730500" y="2730500"/>
                </a:lnTo>
                <a:lnTo>
                  <a:pt x="0" y="2730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479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2DB7CFEB-6952-4BC3-B9E0-0C382490F9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00675" y="260350"/>
            <a:ext cx="6499502" cy="5940425"/>
          </a:xfrm>
          <a:custGeom>
            <a:avLst/>
            <a:gdLst>
              <a:gd name="connsiteX0" fmla="*/ 4432576 w 6499502"/>
              <a:gd name="connsiteY0" fmla="*/ 4057650 h 5940425"/>
              <a:gd name="connsiteX1" fmla="*/ 6499502 w 6499502"/>
              <a:gd name="connsiteY1" fmla="*/ 4057650 h 5940425"/>
              <a:gd name="connsiteX2" fmla="*/ 6499502 w 6499502"/>
              <a:gd name="connsiteY2" fmla="*/ 5940425 h 5940425"/>
              <a:gd name="connsiteX3" fmla="*/ 4432576 w 6499502"/>
              <a:gd name="connsiteY3" fmla="*/ 5940425 h 5940425"/>
              <a:gd name="connsiteX4" fmla="*/ 2216288 w 6499502"/>
              <a:gd name="connsiteY4" fmla="*/ 4057650 h 5940425"/>
              <a:gd name="connsiteX5" fmla="*/ 4283214 w 6499502"/>
              <a:gd name="connsiteY5" fmla="*/ 4057650 h 5940425"/>
              <a:gd name="connsiteX6" fmla="*/ 4283214 w 6499502"/>
              <a:gd name="connsiteY6" fmla="*/ 5940425 h 5940425"/>
              <a:gd name="connsiteX7" fmla="*/ 2216288 w 6499502"/>
              <a:gd name="connsiteY7" fmla="*/ 5940425 h 5940425"/>
              <a:gd name="connsiteX8" fmla="*/ 0 w 6499502"/>
              <a:gd name="connsiteY8" fmla="*/ 4057650 h 5940425"/>
              <a:gd name="connsiteX9" fmla="*/ 2066926 w 6499502"/>
              <a:gd name="connsiteY9" fmla="*/ 4057650 h 5940425"/>
              <a:gd name="connsiteX10" fmla="*/ 2066926 w 6499502"/>
              <a:gd name="connsiteY10" fmla="*/ 5940425 h 5940425"/>
              <a:gd name="connsiteX11" fmla="*/ 0 w 6499502"/>
              <a:gd name="connsiteY11" fmla="*/ 5940425 h 5940425"/>
              <a:gd name="connsiteX12" fmla="*/ 4432576 w 6499502"/>
              <a:gd name="connsiteY12" fmla="*/ 2028825 h 5940425"/>
              <a:gd name="connsiteX13" fmla="*/ 6499502 w 6499502"/>
              <a:gd name="connsiteY13" fmla="*/ 2028825 h 5940425"/>
              <a:gd name="connsiteX14" fmla="*/ 6499502 w 6499502"/>
              <a:gd name="connsiteY14" fmla="*/ 3911600 h 5940425"/>
              <a:gd name="connsiteX15" fmla="*/ 4432576 w 6499502"/>
              <a:gd name="connsiteY15" fmla="*/ 3911600 h 5940425"/>
              <a:gd name="connsiteX16" fmla="*/ 2216288 w 6499502"/>
              <a:gd name="connsiteY16" fmla="*/ 2028825 h 5940425"/>
              <a:gd name="connsiteX17" fmla="*/ 4283214 w 6499502"/>
              <a:gd name="connsiteY17" fmla="*/ 2028825 h 5940425"/>
              <a:gd name="connsiteX18" fmla="*/ 4283214 w 6499502"/>
              <a:gd name="connsiteY18" fmla="*/ 3911600 h 5940425"/>
              <a:gd name="connsiteX19" fmla="*/ 2216288 w 6499502"/>
              <a:gd name="connsiteY19" fmla="*/ 3911600 h 5940425"/>
              <a:gd name="connsiteX20" fmla="*/ 0 w 6499502"/>
              <a:gd name="connsiteY20" fmla="*/ 2028825 h 5940425"/>
              <a:gd name="connsiteX21" fmla="*/ 2066926 w 6499502"/>
              <a:gd name="connsiteY21" fmla="*/ 2028825 h 5940425"/>
              <a:gd name="connsiteX22" fmla="*/ 2066926 w 6499502"/>
              <a:gd name="connsiteY22" fmla="*/ 3911600 h 5940425"/>
              <a:gd name="connsiteX23" fmla="*/ 0 w 6499502"/>
              <a:gd name="connsiteY23" fmla="*/ 3911600 h 5940425"/>
              <a:gd name="connsiteX24" fmla="*/ 4432576 w 6499502"/>
              <a:gd name="connsiteY24" fmla="*/ 0 h 5940425"/>
              <a:gd name="connsiteX25" fmla="*/ 6499502 w 6499502"/>
              <a:gd name="connsiteY25" fmla="*/ 0 h 5940425"/>
              <a:gd name="connsiteX26" fmla="*/ 6499502 w 6499502"/>
              <a:gd name="connsiteY26" fmla="*/ 1882775 h 5940425"/>
              <a:gd name="connsiteX27" fmla="*/ 4432576 w 6499502"/>
              <a:gd name="connsiteY27" fmla="*/ 1882775 h 5940425"/>
              <a:gd name="connsiteX28" fmla="*/ 2216288 w 6499502"/>
              <a:gd name="connsiteY28" fmla="*/ 0 h 5940425"/>
              <a:gd name="connsiteX29" fmla="*/ 4283214 w 6499502"/>
              <a:gd name="connsiteY29" fmla="*/ 0 h 5940425"/>
              <a:gd name="connsiteX30" fmla="*/ 4283214 w 6499502"/>
              <a:gd name="connsiteY30" fmla="*/ 1882775 h 5940425"/>
              <a:gd name="connsiteX31" fmla="*/ 2216288 w 6499502"/>
              <a:gd name="connsiteY31" fmla="*/ 1882775 h 5940425"/>
              <a:gd name="connsiteX32" fmla="*/ 0 w 6499502"/>
              <a:gd name="connsiteY32" fmla="*/ 0 h 5940425"/>
              <a:gd name="connsiteX33" fmla="*/ 2066926 w 6499502"/>
              <a:gd name="connsiteY33" fmla="*/ 0 h 5940425"/>
              <a:gd name="connsiteX34" fmla="*/ 2066926 w 6499502"/>
              <a:gd name="connsiteY34" fmla="*/ 1882775 h 5940425"/>
              <a:gd name="connsiteX35" fmla="*/ 0 w 6499502"/>
              <a:gd name="connsiteY35" fmla="*/ 1882775 h 594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499502" h="5940425">
                <a:moveTo>
                  <a:pt x="4432576" y="4057650"/>
                </a:moveTo>
                <a:lnTo>
                  <a:pt x="6499502" y="4057650"/>
                </a:lnTo>
                <a:lnTo>
                  <a:pt x="6499502" y="5940425"/>
                </a:lnTo>
                <a:lnTo>
                  <a:pt x="4432576" y="5940425"/>
                </a:lnTo>
                <a:close/>
                <a:moveTo>
                  <a:pt x="2216288" y="4057650"/>
                </a:moveTo>
                <a:lnTo>
                  <a:pt x="4283214" y="4057650"/>
                </a:lnTo>
                <a:lnTo>
                  <a:pt x="4283214" y="5940425"/>
                </a:lnTo>
                <a:lnTo>
                  <a:pt x="2216288" y="5940425"/>
                </a:lnTo>
                <a:close/>
                <a:moveTo>
                  <a:pt x="0" y="4057650"/>
                </a:moveTo>
                <a:lnTo>
                  <a:pt x="2066926" y="4057650"/>
                </a:lnTo>
                <a:lnTo>
                  <a:pt x="2066926" y="5940425"/>
                </a:lnTo>
                <a:lnTo>
                  <a:pt x="0" y="5940425"/>
                </a:lnTo>
                <a:close/>
                <a:moveTo>
                  <a:pt x="4432576" y="2028825"/>
                </a:moveTo>
                <a:lnTo>
                  <a:pt x="6499502" y="2028825"/>
                </a:lnTo>
                <a:lnTo>
                  <a:pt x="6499502" y="3911600"/>
                </a:lnTo>
                <a:lnTo>
                  <a:pt x="4432576" y="3911600"/>
                </a:lnTo>
                <a:close/>
                <a:moveTo>
                  <a:pt x="2216288" y="2028825"/>
                </a:moveTo>
                <a:lnTo>
                  <a:pt x="4283214" y="2028825"/>
                </a:lnTo>
                <a:lnTo>
                  <a:pt x="4283214" y="3911600"/>
                </a:lnTo>
                <a:lnTo>
                  <a:pt x="2216288" y="3911600"/>
                </a:lnTo>
                <a:close/>
                <a:moveTo>
                  <a:pt x="0" y="2028825"/>
                </a:moveTo>
                <a:lnTo>
                  <a:pt x="2066926" y="2028825"/>
                </a:lnTo>
                <a:lnTo>
                  <a:pt x="2066926" y="3911600"/>
                </a:lnTo>
                <a:lnTo>
                  <a:pt x="0" y="3911600"/>
                </a:lnTo>
                <a:close/>
                <a:moveTo>
                  <a:pt x="4432576" y="0"/>
                </a:moveTo>
                <a:lnTo>
                  <a:pt x="6499502" y="0"/>
                </a:lnTo>
                <a:lnTo>
                  <a:pt x="6499502" y="1882775"/>
                </a:lnTo>
                <a:lnTo>
                  <a:pt x="4432576" y="1882775"/>
                </a:lnTo>
                <a:close/>
                <a:moveTo>
                  <a:pt x="2216288" y="0"/>
                </a:moveTo>
                <a:lnTo>
                  <a:pt x="4283214" y="0"/>
                </a:lnTo>
                <a:lnTo>
                  <a:pt x="4283214" y="1882775"/>
                </a:lnTo>
                <a:lnTo>
                  <a:pt x="2216288" y="1882775"/>
                </a:lnTo>
                <a:close/>
                <a:moveTo>
                  <a:pt x="0" y="0"/>
                </a:moveTo>
                <a:lnTo>
                  <a:pt x="2066926" y="0"/>
                </a:lnTo>
                <a:lnTo>
                  <a:pt x="2066926" y="1882775"/>
                </a:lnTo>
                <a:lnTo>
                  <a:pt x="0" y="188277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596928"/>
            <a:ext cx="4810125" cy="3267268"/>
          </a:xfrm>
        </p:spPr>
        <p:txBody>
          <a:bodyPr anchor="ctr"/>
          <a:lstStyle>
            <a:lvl1pPr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3933498" y="4952673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B43515-5C7A-4125-B76D-8A24D2BBE5EC}"/>
              </a:ext>
            </a:extLst>
          </p:cNvPr>
          <p:cNvSpPr/>
          <p:nvPr userDrawn="1"/>
        </p:nvSpPr>
        <p:spPr>
          <a:xfrm>
            <a:off x="371475" y="1011911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9A713B-4176-4C86-9E87-4ADBD6F444FB}"/>
              </a:ext>
            </a:extLst>
          </p:cNvPr>
          <p:cNvSpPr/>
          <p:nvPr userDrawn="1"/>
        </p:nvSpPr>
        <p:spPr>
          <a:xfrm>
            <a:off x="620587" y="671713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2233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3917949"/>
            <a:ext cx="6915150" cy="2268337"/>
          </a:xfrm>
        </p:spPr>
        <p:txBody>
          <a:bodyPr anchor="ctr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5222179" y="2327274"/>
            <a:ext cx="2176462" cy="15112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A0623C-0B34-4074-8AA0-6428A5AF07A3}"/>
              </a:ext>
            </a:extLst>
          </p:cNvPr>
          <p:cNvSpPr/>
          <p:nvPr userDrawn="1"/>
        </p:nvSpPr>
        <p:spPr>
          <a:xfrm>
            <a:off x="7468839" y="3917949"/>
            <a:ext cx="2176462" cy="22828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B5D335A5-A601-4D8A-AEF5-F34792FF56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1474" y="260351"/>
            <a:ext cx="11520489" cy="5940424"/>
          </a:xfrm>
          <a:custGeom>
            <a:avLst/>
            <a:gdLst>
              <a:gd name="connsiteX0" fmla="*/ 9344026 w 11520489"/>
              <a:gd name="connsiteY0" fmla="*/ 3657598 h 5940424"/>
              <a:gd name="connsiteX1" fmla="*/ 11520489 w 11520489"/>
              <a:gd name="connsiteY1" fmla="*/ 3657598 h 5940424"/>
              <a:gd name="connsiteX2" fmla="*/ 11520489 w 11520489"/>
              <a:gd name="connsiteY2" fmla="*/ 5940424 h 5940424"/>
              <a:gd name="connsiteX3" fmla="*/ 9344026 w 11520489"/>
              <a:gd name="connsiteY3" fmla="*/ 5940424 h 5940424"/>
              <a:gd name="connsiteX4" fmla="*/ 9344026 w 11520489"/>
              <a:gd name="connsiteY4" fmla="*/ 2066924 h 5940424"/>
              <a:gd name="connsiteX5" fmla="*/ 11520489 w 11520489"/>
              <a:gd name="connsiteY5" fmla="*/ 2066924 h 5940424"/>
              <a:gd name="connsiteX6" fmla="*/ 11520489 w 11520489"/>
              <a:gd name="connsiteY6" fmla="*/ 3578224 h 5940424"/>
              <a:gd name="connsiteX7" fmla="*/ 9344026 w 11520489"/>
              <a:gd name="connsiteY7" fmla="*/ 3578224 h 5940424"/>
              <a:gd name="connsiteX8" fmla="*/ 7097365 w 11520489"/>
              <a:gd name="connsiteY8" fmla="*/ 2066924 h 5940424"/>
              <a:gd name="connsiteX9" fmla="*/ 9273828 w 11520489"/>
              <a:gd name="connsiteY9" fmla="*/ 2066924 h 5940424"/>
              <a:gd name="connsiteX10" fmla="*/ 9273828 w 11520489"/>
              <a:gd name="connsiteY10" fmla="*/ 3578224 h 5940424"/>
              <a:gd name="connsiteX11" fmla="*/ 7097365 w 11520489"/>
              <a:gd name="connsiteY11" fmla="*/ 3578224 h 5940424"/>
              <a:gd name="connsiteX12" fmla="*/ 2604044 w 11520489"/>
              <a:gd name="connsiteY12" fmla="*/ 2066923 h 5940424"/>
              <a:gd name="connsiteX13" fmla="*/ 4780506 w 11520489"/>
              <a:gd name="connsiteY13" fmla="*/ 2066923 h 5940424"/>
              <a:gd name="connsiteX14" fmla="*/ 4780506 w 11520489"/>
              <a:gd name="connsiteY14" fmla="*/ 3578222 h 5940424"/>
              <a:gd name="connsiteX15" fmla="*/ 2604044 w 11520489"/>
              <a:gd name="connsiteY15" fmla="*/ 3578222 h 5940424"/>
              <a:gd name="connsiteX16" fmla="*/ 0 w 11520489"/>
              <a:gd name="connsiteY16" fmla="*/ 2066923 h 5940424"/>
              <a:gd name="connsiteX17" fmla="*/ 2533843 w 11520489"/>
              <a:gd name="connsiteY17" fmla="*/ 2066923 h 5940424"/>
              <a:gd name="connsiteX18" fmla="*/ 2533843 w 11520489"/>
              <a:gd name="connsiteY18" fmla="*/ 3578222 h 5940424"/>
              <a:gd name="connsiteX19" fmla="*/ 0 w 11520489"/>
              <a:gd name="connsiteY19" fmla="*/ 3578222 h 5940424"/>
              <a:gd name="connsiteX20" fmla="*/ 2604046 w 11520489"/>
              <a:gd name="connsiteY20" fmla="*/ 0 h 5940424"/>
              <a:gd name="connsiteX21" fmla="*/ 4780509 w 11520489"/>
              <a:gd name="connsiteY21" fmla="*/ 0 h 5940424"/>
              <a:gd name="connsiteX22" fmla="*/ 4780509 w 11520489"/>
              <a:gd name="connsiteY22" fmla="*/ 1987550 h 5940424"/>
              <a:gd name="connsiteX23" fmla="*/ 2604046 w 11520489"/>
              <a:gd name="connsiteY23" fmla="*/ 1987550 h 5940424"/>
              <a:gd name="connsiteX24" fmla="*/ 2 w 11520489"/>
              <a:gd name="connsiteY24" fmla="*/ 0 h 5940424"/>
              <a:gd name="connsiteX25" fmla="*/ 2533845 w 11520489"/>
              <a:gd name="connsiteY25" fmla="*/ 0 h 5940424"/>
              <a:gd name="connsiteX26" fmla="*/ 2533845 w 11520489"/>
              <a:gd name="connsiteY26" fmla="*/ 1987550 h 5940424"/>
              <a:gd name="connsiteX27" fmla="*/ 2 w 11520489"/>
              <a:gd name="connsiteY27" fmla="*/ 1987550 h 5940424"/>
              <a:gd name="connsiteX28" fmla="*/ 7097365 w 11520489"/>
              <a:gd name="connsiteY28" fmla="*/ 0 h 5940424"/>
              <a:gd name="connsiteX29" fmla="*/ 9273828 w 11520489"/>
              <a:gd name="connsiteY29" fmla="*/ 0 h 5940424"/>
              <a:gd name="connsiteX30" fmla="*/ 9273828 w 11520489"/>
              <a:gd name="connsiteY30" fmla="*/ 1987550 h 5940424"/>
              <a:gd name="connsiteX31" fmla="*/ 7097365 w 11520489"/>
              <a:gd name="connsiteY31" fmla="*/ 1987550 h 5940424"/>
              <a:gd name="connsiteX32" fmla="*/ 4850705 w 11520489"/>
              <a:gd name="connsiteY32" fmla="*/ 0 h 5940424"/>
              <a:gd name="connsiteX33" fmla="*/ 7027168 w 11520489"/>
              <a:gd name="connsiteY33" fmla="*/ 0 h 5940424"/>
              <a:gd name="connsiteX34" fmla="*/ 7027168 w 11520489"/>
              <a:gd name="connsiteY34" fmla="*/ 1987550 h 5940424"/>
              <a:gd name="connsiteX35" fmla="*/ 4850705 w 11520489"/>
              <a:gd name="connsiteY35" fmla="*/ 1987550 h 5940424"/>
              <a:gd name="connsiteX36" fmla="*/ 9344025 w 11520489"/>
              <a:gd name="connsiteY36" fmla="*/ 0 h 5940424"/>
              <a:gd name="connsiteX37" fmla="*/ 11520488 w 11520489"/>
              <a:gd name="connsiteY37" fmla="*/ 0 h 5940424"/>
              <a:gd name="connsiteX38" fmla="*/ 11520488 w 11520489"/>
              <a:gd name="connsiteY38" fmla="*/ 1987550 h 5940424"/>
              <a:gd name="connsiteX39" fmla="*/ 9344025 w 11520489"/>
              <a:gd name="connsiteY39" fmla="*/ 1987550 h 5940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520489" h="5940424">
                <a:moveTo>
                  <a:pt x="9344026" y="3657598"/>
                </a:moveTo>
                <a:lnTo>
                  <a:pt x="11520489" y="3657598"/>
                </a:lnTo>
                <a:lnTo>
                  <a:pt x="11520489" y="5940424"/>
                </a:lnTo>
                <a:lnTo>
                  <a:pt x="9344026" y="5940424"/>
                </a:lnTo>
                <a:close/>
                <a:moveTo>
                  <a:pt x="9344026" y="2066924"/>
                </a:moveTo>
                <a:lnTo>
                  <a:pt x="11520489" y="2066924"/>
                </a:lnTo>
                <a:lnTo>
                  <a:pt x="11520489" y="3578224"/>
                </a:lnTo>
                <a:lnTo>
                  <a:pt x="9344026" y="3578224"/>
                </a:lnTo>
                <a:close/>
                <a:moveTo>
                  <a:pt x="7097365" y="2066924"/>
                </a:moveTo>
                <a:lnTo>
                  <a:pt x="9273828" y="2066924"/>
                </a:lnTo>
                <a:lnTo>
                  <a:pt x="9273828" y="3578224"/>
                </a:lnTo>
                <a:lnTo>
                  <a:pt x="7097365" y="3578224"/>
                </a:lnTo>
                <a:close/>
                <a:moveTo>
                  <a:pt x="2604044" y="2066923"/>
                </a:moveTo>
                <a:lnTo>
                  <a:pt x="4780506" y="2066923"/>
                </a:lnTo>
                <a:lnTo>
                  <a:pt x="4780506" y="3578222"/>
                </a:lnTo>
                <a:lnTo>
                  <a:pt x="2604044" y="3578222"/>
                </a:lnTo>
                <a:close/>
                <a:moveTo>
                  <a:pt x="0" y="2066923"/>
                </a:moveTo>
                <a:lnTo>
                  <a:pt x="2533843" y="2066923"/>
                </a:lnTo>
                <a:lnTo>
                  <a:pt x="2533843" y="3578222"/>
                </a:lnTo>
                <a:lnTo>
                  <a:pt x="0" y="3578222"/>
                </a:lnTo>
                <a:close/>
                <a:moveTo>
                  <a:pt x="2604046" y="0"/>
                </a:moveTo>
                <a:lnTo>
                  <a:pt x="4780509" y="0"/>
                </a:lnTo>
                <a:lnTo>
                  <a:pt x="4780509" y="1987550"/>
                </a:lnTo>
                <a:lnTo>
                  <a:pt x="2604046" y="1987550"/>
                </a:lnTo>
                <a:close/>
                <a:moveTo>
                  <a:pt x="2" y="0"/>
                </a:moveTo>
                <a:lnTo>
                  <a:pt x="2533845" y="0"/>
                </a:lnTo>
                <a:lnTo>
                  <a:pt x="2533845" y="1987550"/>
                </a:lnTo>
                <a:lnTo>
                  <a:pt x="2" y="1987550"/>
                </a:lnTo>
                <a:close/>
                <a:moveTo>
                  <a:pt x="7097365" y="0"/>
                </a:moveTo>
                <a:lnTo>
                  <a:pt x="9273828" y="0"/>
                </a:lnTo>
                <a:lnTo>
                  <a:pt x="9273828" y="1987550"/>
                </a:lnTo>
                <a:lnTo>
                  <a:pt x="7097365" y="1987550"/>
                </a:lnTo>
                <a:close/>
                <a:moveTo>
                  <a:pt x="4850705" y="0"/>
                </a:moveTo>
                <a:lnTo>
                  <a:pt x="7027168" y="0"/>
                </a:lnTo>
                <a:lnTo>
                  <a:pt x="7027168" y="1987550"/>
                </a:lnTo>
                <a:lnTo>
                  <a:pt x="4850705" y="1987550"/>
                </a:lnTo>
                <a:close/>
                <a:moveTo>
                  <a:pt x="9344025" y="0"/>
                </a:moveTo>
                <a:lnTo>
                  <a:pt x="11520488" y="0"/>
                </a:lnTo>
                <a:lnTo>
                  <a:pt x="11520488" y="1987550"/>
                </a:lnTo>
                <a:lnTo>
                  <a:pt x="9344025" y="1987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3340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497887-B1EF-4184-95F4-276A92D54B8F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2FFEDF-1F62-45E5-8000-9689D9DFC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4406207"/>
            <a:ext cx="10439400" cy="1175444"/>
          </a:xfrm>
        </p:spPr>
        <p:txBody>
          <a:bodyPr anchor="ctr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10129-98D8-456D-9925-F02A38DE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3E3CFC-9652-4E07-82D7-0EC3304CAA1F}"/>
              </a:ext>
            </a:extLst>
          </p:cNvPr>
          <p:cNvSpPr/>
          <p:nvPr userDrawn="1"/>
        </p:nvSpPr>
        <p:spPr>
          <a:xfrm>
            <a:off x="0" y="0"/>
            <a:ext cx="12191999" cy="2847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30D70C6-13FD-45D4-8FB6-26C56B8FF2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260350"/>
            <a:ext cx="11520488" cy="365759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0ED78A-2A17-41C4-9030-D406C56DDF4A}"/>
              </a:ext>
            </a:extLst>
          </p:cNvPr>
          <p:cNvSpPr/>
          <p:nvPr userDrawn="1"/>
        </p:nvSpPr>
        <p:spPr>
          <a:xfrm>
            <a:off x="5795961" y="3914082"/>
            <a:ext cx="600075" cy="2918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54458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A6C789F-805A-4494-8430-C63414191AC2}"/>
              </a:ext>
            </a:extLst>
          </p:cNvPr>
          <p:cNvSpPr/>
          <p:nvPr userDrawn="1"/>
        </p:nvSpPr>
        <p:spPr>
          <a:xfrm>
            <a:off x="371475" y="1526382"/>
            <a:ext cx="3595688" cy="4562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A73287-EED0-4EEC-8007-E2C13366027B}"/>
              </a:ext>
            </a:extLst>
          </p:cNvPr>
          <p:cNvSpPr/>
          <p:nvPr userDrawn="1"/>
        </p:nvSpPr>
        <p:spPr>
          <a:xfrm>
            <a:off x="8224838" y="1526382"/>
            <a:ext cx="3595688" cy="45624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026" y="1724025"/>
            <a:ext cx="314325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282" y="1712119"/>
            <a:ext cx="3142800" cy="4191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67163" y="1233488"/>
            <a:ext cx="4257675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87661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A73287-EED0-4EEC-8007-E2C13366027B}"/>
              </a:ext>
            </a:extLst>
          </p:cNvPr>
          <p:cNvSpPr/>
          <p:nvPr userDrawn="1"/>
        </p:nvSpPr>
        <p:spPr>
          <a:xfrm>
            <a:off x="6200775" y="1233487"/>
            <a:ext cx="5619751" cy="2733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1357414"/>
            <a:ext cx="5255193" cy="240486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757863" cy="24156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9795E85-7B91-41BB-9DF4-A4893AA48F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0775" y="3967163"/>
            <a:ext cx="5619750" cy="24145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5757863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48474"/>
            <a:ext cx="5256000" cy="24048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1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508BC1-7ABB-42C8-B268-3C6F4FD455DE}"/>
              </a:ext>
            </a:extLst>
          </p:cNvPr>
          <p:cNvSpPr/>
          <p:nvPr userDrawn="1"/>
        </p:nvSpPr>
        <p:spPr>
          <a:xfrm>
            <a:off x="200025" y="-1"/>
            <a:ext cx="1199197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500" y="0"/>
            <a:ext cx="6034088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4A5F51-C7E6-44CC-ADF3-1C83AA35D0DC}"/>
              </a:ext>
            </a:extLst>
          </p:cNvPr>
          <p:cNvSpPr/>
          <p:nvPr userDrawn="1"/>
        </p:nvSpPr>
        <p:spPr>
          <a:xfrm>
            <a:off x="0" y="1"/>
            <a:ext cx="37147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5625" y="1512889"/>
            <a:ext cx="4986338" cy="326231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5625" y="4927600"/>
            <a:ext cx="4986338" cy="97631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85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4DC80855-A1B8-4B65-B6F6-2AA6239EC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8" cy="2381361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372D75-4BAD-4C47-AE7D-0F2711031EEC}"/>
              </a:ext>
            </a:extLst>
          </p:cNvPr>
          <p:cNvSpPr/>
          <p:nvPr userDrawn="1"/>
        </p:nvSpPr>
        <p:spPr>
          <a:xfrm>
            <a:off x="371475" y="3643799"/>
            <a:ext cx="11520488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054" y="3808206"/>
            <a:ext cx="5255193" cy="240486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406" y="3808236"/>
            <a:ext cx="5256000" cy="24048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5E3050-1157-4448-A84E-5AC72FC84A7F}"/>
              </a:ext>
            </a:extLst>
          </p:cNvPr>
          <p:cNvCxnSpPr/>
          <p:nvPr userDrawn="1"/>
        </p:nvCxnSpPr>
        <p:spPr>
          <a:xfrm>
            <a:off x="6131719" y="3774712"/>
            <a:ext cx="0" cy="24718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386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15DEB4D-1697-4E72-B2BF-F5EA1EF3B009}"/>
              </a:ext>
            </a:extLst>
          </p:cNvPr>
          <p:cNvSpPr/>
          <p:nvPr userDrawn="1"/>
        </p:nvSpPr>
        <p:spPr>
          <a:xfrm>
            <a:off x="7162799" y="3052634"/>
            <a:ext cx="1368533" cy="11301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334424"/>
            <a:ext cx="4448175" cy="1520824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9563" y="3118775"/>
            <a:ext cx="2927311" cy="308199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475" y="3118776"/>
            <a:ext cx="2926800" cy="308192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84421AF3-217F-49BD-BF47-1140F3F445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08415" y="-4277"/>
            <a:ext cx="7283585" cy="6204974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5378D9-445B-4812-AE73-9B2CF92DCDF1}"/>
              </a:ext>
            </a:extLst>
          </p:cNvPr>
          <p:cNvSpPr/>
          <p:nvPr userDrawn="1"/>
        </p:nvSpPr>
        <p:spPr>
          <a:xfrm>
            <a:off x="6210299" y="2027725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69B8CC-B741-4501-A871-F6CC58941F5C}"/>
              </a:ext>
            </a:extLst>
          </p:cNvPr>
          <p:cNvSpPr/>
          <p:nvPr userDrawn="1"/>
        </p:nvSpPr>
        <p:spPr>
          <a:xfrm>
            <a:off x="8661263" y="4055448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D9C5BC-5F16-4DC8-BAA3-30A378B7F5FB}"/>
              </a:ext>
            </a:extLst>
          </p:cNvPr>
          <p:cNvCxnSpPr>
            <a:cxnSpLocks/>
          </p:cNvCxnSpPr>
          <p:nvPr userDrawn="1"/>
        </p:nvCxnSpPr>
        <p:spPr>
          <a:xfrm>
            <a:off x="3452019" y="3106075"/>
            <a:ext cx="0" cy="30947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E9B02-FBE7-4B3F-833A-FCDE146B2DAD}"/>
              </a:ext>
            </a:extLst>
          </p:cNvPr>
          <p:cNvSpPr/>
          <p:nvPr userDrawn="1"/>
        </p:nvSpPr>
        <p:spPr>
          <a:xfrm>
            <a:off x="0" y="1405862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58960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BCBF1-64A6-4051-BC31-B793E99731A6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73E3AB81-FB3C-492F-8AB9-CFC37EECCE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11520488" cy="61214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2C4CC9-6F35-4EBF-857F-EBD298D77347}"/>
              </a:ext>
            </a:extLst>
          </p:cNvPr>
          <p:cNvSpPr/>
          <p:nvPr userDrawn="1"/>
        </p:nvSpPr>
        <p:spPr>
          <a:xfrm>
            <a:off x="1578741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D54A23-014A-49B4-9E28-7641C8A4F0C1}"/>
              </a:ext>
            </a:extLst>
          </p:cNvPr>
          <p:cNvSpPr/>
          <p:nvPr userDrawn="1"/>
        </p:nvSpPr>
        <p:spPr>
          <a:xfrm>
            <a:off x="6184487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3A6AA5-A315-455E-B5C7-E53E3746E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4" y="1233488"/>
            <a:ext cx="9016993" cy="761076"/>
          </a:xfrm>
        </p:spPr>
        <p:txBody>
          <a:bodyPr anchor="ctr">
            <a:no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2A82-4FBE-4689-B739-692549B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116B-C8B0-450D-83F6-49C4ABB22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091" y="2424864"/>
            <a:ext cx="4132800" cy="28332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0534E-DE82-45F4-8E2E-DA97F1691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2820" y="2424864"/>
            <a:ext cx="4131850" cy="2832101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958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3E1565-5B33-4914-9800-50B8400266F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DE438B2E-01A6-453B-928D-97D9843816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756" y="260350"/>
            <a:ext cx="11520488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11057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04FC023-3732-4036-B4DA-F34DC45303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1999" cy="6857999"/>
          </a:xfrm>
          <a:custGeom>
            <a:avLst/>
            <a:gdLst>
              <a:gd name="connsiteX0" fmla="*/ 9194799 w 12191999"/>
              <a:gd name="connsiteY0" fmla="*/ 4114799 h 6108699"/>
              <a:gd name="connsiteX1" fmla="*/ 12191999 w 12191999"/>
              <a:gd name="connsiteY1" fmla="*/ 4114799 h 6108699"/>
              <a:gd name="connsiteX2" fmla="*/ 12191999 w 12191999"/>
              <a:gd name="connsiteY2" fmla="*/ 6108699 h 6108699"/>
              <a:gd name="connsiteX3" fmla="*/ 9194799 w 12191999"/>
              <a:gd name="connsiteY3" fmla="*/ 6108699 h 6108699"/>
              <a:gd name="connsiteX4" fmla="*/ 6129865 w 12191999"/>
              <a:gd name="connsiteY4" fmla="*/ 4114799 h 6108699"/>
              <a:gd name="connsiteX5" fmla="*/ 9127065 w 12191999"/>
              <a:gd name="connsiteY5" fmla="*/ 4114799 h 6108699"/>
              <a:gd name="connsiteX6" fmla="*/ 9127065 w 12191999"/>
              <a:gd name="connsiteY6" fmla="*/ 6108699 h 6108699"/>
              <a:gd name="connsiteX7" fmla="*/ 6129865 w 12191999"/>
              <a:gd name="connsiteY7" fmla="*/ 6108699 h 6108699"/>
              <a:gd name="connsiteX8" fmla="*/ 3064933 w 12191999"/>
              <a:gd name="connsiteY8" fmla="*/ 4114799 h 6108699"/>
              <a:gd name="connsiteX9" fmla="*/ 6062132 w 12191999"/>
              <a:gd name="connsiteY9" fmla="*/ 4114799 h 6108699"/>
              <a:gd name="connsiteX10" fmla="*/ 6062132 w 12191999"/>
              <a:gd name="connsiteY10" fmla="*/ 6108699 h 6108699"/>
              <a:gd name="connsiteX11" fmla="*/ 3064933 w 12191999"/>
              <a:gd name="connsiteY11" fmla="*/ 6108699 h 6108699"/>
              <a:gd name="connsiteX12" fmla="*/ 0 w 12191999"/>
              <a:gd name="connsiteY12" fmla="*/ 4114799 h 6108699"/>
              <a:gd name="connsiteX13" fmla="*/ 2997200 w 12191999"/>
              <a:gd name="connsiteY13" fmla="*/ 4114799 h 6108699"/>
              <a:gd name="connsiteX14" fmla="*/ 2997200 w 12191999"/>
              <a:gd name="connsiteY14" fmla="*/ 6108699 h 6108699"/>
              <a:gd name="connsiteX15" fmla="*/ 0 w 12191999"/>
              <a:gd name="connsiteY15" fmla="*/ 6108699 h 6108699"/>
              <a:gd name="connsiteX16" fmla="*/ 9194799 w 12191999"/>
              <a:gd name="connsiteY16" fmla="*/ 2057400 h 6108699"/>
              <a:gd name="connsiteX17" fmla="*/ 12191999 w 12191999"/>
              <a:gd name="connsiteY17" fmla="*/ 2057400 h 6108699"/>
              <a:gd name="connsiteX18" fmla="*/ 12191999 w 12191999"/>
              <a:gd name="connsiteY18" fmla="*/ 4051299 h 6108699"/>
              <a:gd name="connsiteX19" fmla="*/ 9194799 w 12191999"/>
              <a:gd name="connsiteY19" fmla="*/ 4051299 h 6108699"/>
              <a:gd name="connsiteX20" fmla="*/ 6129865 w 12191999"/>
              <a:gd name="connsiteY20" fmla="*/ 2057400 h 6108699"/>
              <a:gd name="connsiteX21" fmla="*/ 9127065 w 12191999"/>
              <a:gd name="connsiteY21" fmla="*/ 2057400 h 6108699"/>
              <a:gd name="connsiteX22" fmla="*/ 9127065 w 12191999"/>
              <a:gd name="connsiteY22" fmla="*/ 4051299 h 6108699"/>
              <a:gd name="connsiteX23" fmla="*/ 6129865 w 12191999"/>
              <a:gd name="connsiteY23" fmla="*/ 4051299 h 6108699"/>
              <a:gd name="connsiteX24" fmla="*/ 3064934 w 12191999"/>
              <a:gd name="connsiteY24" fmla="*/ 2057400 h 6108699"/>
              <a:gd name="connsiteX25" fmla="*/ 6062132 w 12191999"/>
              <a:gd name="connsiteY25" fmla="*/ 2057400 h 6108699"/>
              <a:gd name="connsiteX26" fmla="*/ 6062132 w 12191999"/>
              <a:gd name="connsiteY26" fmla="*/ 4051299 h 6108699"/>
              <a:gd name="connsiteX27" fmla="*/ 3064934 w 12191999"/>
              <a:gd name="connsiteY27" fmla="*/ 4051299 h 6108699"/>
              <a:gd name="connsiteX28" fmla="*/ 0 w 12191999"/>
              <a:gd name="connsiteY28" fmla="*/ 2057400 h 6108699"/>
              <a:gd name="connsiteX29" fmla="*/ 2997200 w 12191999"/>
              <a:gd name="connsiteY29" fmla="*/ 2057400 h 6108699"/>
              <a:gd name="connsiteX30" fmla="*/ 2997200 w 12191999"/>
              <a:gd name="connsiteY30" fmla="*/ 4051299 h 6108699"/>
              <a:gd name="connsiteX31" fmla="*/ 0 w 12191999"/>
              <a:gd name="connsiteY31" fmla="*/ 4051299 h 6108699"/>
              <a:gd name="connsiteX32" fmla="*/ 9194799 w 12191999"/>
              <a:gd name="connsiteY32" fmla="*/ 0 h 6108699"/>
              <a:gd name="connsiteX33" fmla="*/ 12191999 w 12191999"/>
              <a:gd name="connsiteY33" fmla="*/ 0 h 6108699"/>
              <a:gd name="connsiteX34" fmla="*/ 12191999 w 12191999"/>
              <a:gd name="connsiteY34" fmla="*/ 1993900 h 6108699"/>
              <a:gd name="connsiteX35" fmla="*/ 9194799 w 12191999"/>
              <a:gd name="connsiteY35" fmla="*/ 1993900 h 6108699"/>
              <a:gd name="connsiteX36" fmla="*/ 6129865 w 12191999"/>
              <a:gd name="connsiteY36" fmla="*/ 0 h 6108699"/>
              <a:gd name="connsiteX37" fmla="*/ 9127065 w 12191999"/>
              <a:gd name="connsiteY37" fmla="*/ 0 h 6108699"/>
              <a:gd name="connsiteX38" fmla="*/ 9127065 w 12191999"/>
              <a:gd name="connsiteY38" fmla="*/ 1993900 h 6108699"/>
              <a:gd name="connsiteX39" fmla="*/ 6129865 w 12191999"/>
              <a:gd name="connsiteY39" fmla="*/ 1993900 h 6108699"/>
              <a:gd name="connsiteX40" fmla="*/ 3064934 w 12191999"/>
              <a:gd name="connsiteY40" fmla="*/ 0 h 6108699"/>
              <a:gd name="connsiteX41" fmla="*/ 6062132 w 12191999"/>
              <a:gd name="connsiteY41" fmla="*/ 0 h 6108699"/>
              <a:gd name="connsiteX42" fmla="*/ 6062132 w 12191999"/>
              <a:gd name="connsiteY42" fmla="*/ 1993900 h 6108699"/>
              <a:gd name="connsiteX43" fmla="*/ 3064934 w 12191999"/>
              <a:gd name="connsiteY43" fmla="*/ 1993900 h 6108699"/>
              <a:gd name="connsiteX44" fmla="*/ 1 w 12191999"/>
              <a:gd name="connsiteY44" fmla="*/ 0 h 6108699"/>
              <a:gd name="connsiteX45" fmla="*/ 2997201 w 12191999"/>
              <a:gd name="connsiteY45" fmla="*/ 0 h 6108699"/>
              <a:gd name="connsiteX46" fmla="*/ 2997201 w 12191999"/>
              <a:gd name="connsiteY46" fmla="*/ 1993900 h 6108699"/>
              <a:gd name="connsiteX47" fmla="*/ 1 w 12191999"/>
              <a:gd name="connsiteY47" fmla="*/ 1993900 h 6108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191999" h="6108699">
                <a:moveTo>
                  <a:pt x="9194799" y="4114799"/>
                </a:moveTo>
                <a:lnTo>
                  <a:pt x="12191999" y="4114799"/>
                </a:lnTo>
                <a:lnTo>
                  <a:pt x="12191999" y="6108699"/>
                </a:lnTo>
                <a:lnTo>
                  <a:pt x="9194799" y="6108699"/>
                </a:lnTo>
                <a:close/>
                <a:moveTo>
                  <a:pt x="6129865" y="4114799"/>
                </a:moveTo>
                <a:lnTo>
                  <a:pt x="9127065" y="4114799"/>
                </a:lnTo>
                <a:lnTo>
                  <a:pt x="9127065" y="6108699"/>
                </a:lnTo>
                <a:lnTo>
                  <a:pt x="6129865" y="6108699"/>
                </a:lnTo>
                <a:close/>
                <a:moveTo>
                  <a:pt x="3064933" y="4114799"/>
                </a:moveTo>
                <a:lnTo>
                  <a:pt x="6062132" y="4114799"/>
                </a:lnTo>
                <a:lnTo>
                  <a:pt x="6062132" y="6108699"/>
                </a:lnTo>
                <a:lnTo>
                  <a:pt x="3064933" y="6108699"/>
                </a:lnTo>
                <a:close/>
                <a:moveTo>
                  <a:pt x="0" y="4114799"/>
                </a:moveTo>
                <a:lnTo>
                  <a:pt x="2997200" y="4114799"/>
                </a:lnTo>
                <a:lnTo>
                  <a:pt x="2997200" y="6108699"/>
                </a:lnTo>
                <a:lnTo>
                  <a:pt x="0" y="6108699"/>
                </a:lnTo>
                <a:close/>
                <a:moveTo>
                  <a:pt x="9194799" y="2057400"/>
                </a:moveTo>
                <a:lnTo>
                  <a:pt x="12191999" y="2057400"/>
                </a:lnTo>
                <a:lnTo>
                  <a:pt x="12191999" y="4051299"/>
                </a:lnTo>
                <a:lnTo>
                  <a:pt x="9194799" y="4051299"/>
                </a:lnTo>
                <a:close/>
                <a:moveTo>
                  <a:pt x="6129865" y="2057400"/>
                </a:moveTo>
                <a:lnTo>
                  <a:pt x="9127065" y="2057400"/>
                </a:lnTo>
                <a:lnTo>
                  <a:pt x="9127065" y="4051299"/>
                </a:lnTo>
                <a:lnTo>
                  <a:pt x="6129865" y="4051299"/>
                </a:lnTo>
                <a:close/>
                <a:moveTo>
                  <a:pt x="3064934" y="2057400"/>
                </a:moveTo>
                <a:lnTo>
                  <a:pt x="6062132" y="2057400"/>
                </a:lnTo>
                <a:lnTo>
                  <a:pt x="6062132" y="4051299"/>
                </a:lnTo>
                <a:lnTo>
                  <a:pt x="3064934" y="4051299"/>
                </a:lnTo>
                <a:close/>
                <a:moveTo>
                  <a:pt x="0" y="2057400"/>
                </a:moveTo>
                <a:lnTo>
                  <a:pt x="2997200" y="2057400"/>
                </a:lnTo>
                <a:lnTo>
                  <a:pt x="2997200" y="4051299"/>
                </a:lnTo>
                <a:lnTo>
                  <a:pt x="0" y="4051299"/>
                </a:lnTo>
                <a:close/>
                <a:moveTo>
                  <a:pt x="9194799" y="0"/>
                </a:moveTo>
                <a:lnTo>
                  <a:pt x="12191999" y="0"/>
                </a:lnTo>
                <a:lnTo>
                  <a:pt x="12191999" y="1993900"/>
                </a:lnTo>
                <a:lnTo>
                  <a:pt x="9194799" y="1993900"/>
                </a:lnTo>
                <a:close/>
                <a:moveTo>
                  <a:pt x="6129865" y="0"/>
                </a:moveTo>
                <a:lnTo>
                  <a:pt x="9127065" y="0"/>
                </a:lnTo>
                <a:lnTo>
                  <a:pt x="9127065" y="1993900"/>
                </a:lnTo>
                <a:lnTo>
                  <a:pt x="6129865" y="1993900"/>
                </a:lnTo>
                <a:close/>
                <a:moveTo>
                  <a:pt x="3064934" y="0"/>
                </a:moveTo>
                <a:lnTo>
                  <a:pt x="6062132" y="0"/>
                </a:lnTo>
                <a:lnTo>
                  <a:pt x="6062132" y="1993900"/>
                </a:lnTo>
                <a:lnTo>
                  <a:pt x="3064934" y="1993900"/>
                </a:lnTo>
                <a:close/>
                <a:moveTo>
                  <a:pt x="1" y="0"/>
                </a:moveTo>
                <a:lnTo>
                  <a:pt x="2997201" y="0"/>
                </a:lnTo>
                <a:lnTo>
                  <a:pt x="2997201" y="1993900"/>
                </a:lnTo>
                <a:lnTo>
                  <a:pt x="1" y="19939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21609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D9C7DFC2-3A77-4761-A9AF-98963C5CCA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1575" y="260350"/>
            <a:ext cx="27400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144738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233488"/>
            <a:ext cx="12192001" cy="439102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F30468-CC2E-4430-88DD-81D548B988FA}"/>
              </a:ext>
            </a:extLst>
          </p:cNvPr>
          <p:cNvGrpSpPr/>
          <p:nvPr userDrawn="1"/>
        </p:nvGrpSpPr>
        <p:grpSpPr>
          <a:xfrm>
            <a:off x="371474" y="260350"/>
            <a:ext cx="644525" cy="973138"/>
            <a:chOff x="371475" y="671713"/>
            <a:chExt cx="496540" cy="83673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6F92E0-2218-46A5-A183-84468D9B72A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B476586-864B-4C72-91AF-8CF8796C6DE8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8B3D026-83A3-4D78-8B11-A20A6F47170C}"/>
              </a:ext>
            </a:extLst>
          </p:cNvPr>
          <p:cNvSpPr/>
          <p:nvPr userDrawn="1"/>
        </p:nvSpPr>
        <p:spPr>
          <a:xfrm>
            <a:off x="10795001" y="5642462"/>
            <a:ext cx="1397000" cy="12155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9956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71FC10-F7C3-4841-A705-B83FDE093009}"/>
              </a:ext>
            </a:extLst>
          </p:cNvPr>
          <p:cNvSpPr/>
          <p:nvPr userDrawn="1"/>
        </p:nvSpPr>
        <p:spPr>
          <a:xfrm>
            <a:off x="9398000" y="0"/>
            <a:ext cx="2793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60350"/>
            <a:ext cx="11891963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5085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2466000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FAA6CD-8686-4F0E-9F34-3D74AC34027E}"/>
              </a:ext>
            </a:extLst>
          </p:cNvPr>
          <p:cNvSpPr/>
          <p:nvPr userDrawn="1"/>
        </p:nvSpPr>
        <p:spPr>
          <a:xfrm>
            <a:off x="2892285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4445" y="1330963"/>
            <a:ext cx="2986019" cy="107663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5AFBAA-25FF-494A-937E-3DFC5F737803}"/>
              </a:ext>
            </a:extLst>
          </p:cNvPr>
          <p:cNvSpPr/>
          <p:nvPr userDrawn="1"/>
        </p:nvSpPr>
        <p:spPr>
          <a:xfrm>
            <a:off x="2892284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04445" y="2623930"/>
            <a:ext cx="2986019" cy="344888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F36B08A9-4F2C-4D72-A755-CBF0DAD5A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51738" y="1233487"/>
            <a:ext cx="246490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8F79B-BFE6-4B3E-8853-5C61FDFF46D9}"/>
              </a:ext>
            </a:extLst>
          </p:cNvPr>
          <p:cNvSpPr/>
          <p:nvPr userDrawn="1"/>
        </p:nvSpPr>
        <p:spPr>
          <a:xfrm>
            <a:off x="8673131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B3569E-E4EC-433C-AFDA-E50961675D8F}"/>
              </a:ext>
            </a:extLst>
          </p:cNvPr>
          <p:cNvSpPr/>
          <p:nvPr userDrawn="1"/>
        </p:nvSpPr>
        <p:spPr>
          <a:xfrm>
            <a:off x="8673130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786099" y="1333189"/>
            <a:ext cx="2984400" cy="107441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86099" y="2623930"/>
            <a:ext cx="2984400" cy="344888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188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63827" y="1233488"/>
            <a:ext cx="4828135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FAA6CD-8686-4F0E-9F34-3D74AC34027E}"/>
              </a:ext>
            </a:extLst>
          </p:cNvPr>
          <p:cNvSpPr/>
          <p:nvPr userDrawn="1"/>
        </p:nvSpPr>
        <p:spPr>
          <a:xfrm>
            <a:off x="371476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636" y="1330963"/>
            <a:ext cx="2986019" cy="107663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5AFBAA-25FF-494A-937E-3DFC5F737803}"/>
              </a:ext>
            </a:extLst>
          </p:cNvPr>
          <p:cNvSpPr/>
          <p:nvPr userDrawn="1"/>
        </p:nvSpPr>
        <p:spPr>
          <a:xfrm>
            <a:off x="371475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636" y="2623930"/>
            <a:ext cx="2986019" cy="344888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8F79B-BFE6-4B3E-8853-5C61FDFF46D9}"/>
              </a:ext>
            </a:extLst>
          </p:cNvPr>
          <p:cNvSpPr/>
          <p:nvPr userDrawn="1"/>
        </p:nvSpPr>
        <p:spPr>
          <a:xfrm>
            <a:off x="3717652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B3569E-E4EC-433C-AFDA-E50961675D8F}"/>
              </a:ext>
            </a:extLst>
          </p:cNvPr>
          <p:cNvSpPr/>
          <p:nvPr userDrawn="1"/>
        </p:nvSpPr>
        <p:spPr>
          <a:xfrm>
            <a:off x="3717651" y="2542916"/>
            <a:ext cx="3210339" cy="36578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30620" y="1333189"/>
            <a:ext cx="2984400" cy="1074410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30620" y="2623930"/>
            <a:ext cx="2984400" cy="344888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85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6610" y="1779589"/>
            <a:ext cx="5318781" cy="218281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6610" y="4079083"/>
            <a:ext cx="5318781" cy="9763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0443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9EF0319-0CF7-4AB8-BE69-FEE9B6C298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11520487" cy="49672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8" y="2910543"/>
            <a:ext cx="5058000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8" y="3523420"/>
            <a:ext cx="5058000" cy="218164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142" y="2910543"/>
            <a:ext cx="5058397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142" y="3523420"/>
            <a:ext cx="5058397" cy="218164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19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B43705-0B3F-4F77-A8BB-08EC09D36A56}"/>
              </a:ext>
            </a:extLst>
          </p:cNvPr>
          <p:cNvSpPr/>
          <p:nvPr userDrawn="1"/>
        </p:nvSpPr>
        <p:spPr>
          <a:xfrm>
            <a:off x="0" y="0"/>
            <a:ext cx="12192000" cy="2146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1797" y="3634443"/>
            <a:ext cx="5630165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1797" y="4247320"/>
            <a:ext cx="5630165" cy="19534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6" y="3634443"/>
            <a:ext cx="5582064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1476" y="4247320"/>
            <a:ext cx="5582064" cy="19534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6CD8AAD-701B-4F23-AB47-6FC680787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6" y="1593851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2B9551A7-E41A-4D0E-925B-71270CA0F3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1738" y="1593850"/>
            <a:ext cx="5582064" cy="19295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154248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0C1024-E4C7-44C6-ADC4-870B3D482C3F}"/>
              </a:ext>
            </a:extLst>
          </p:cNvPr>
          <p:cNvSpPr/>
          <p:nvPr userDrawn="1"/>
        </p:nvSpPr>
        <p:spPr>
          <a:xfrm>
            <a:off x="6441279" y="3761720"/>
            <a:ext cx="5446800" cy="24009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B43705-0B3F-4F77-A8BB-08EC09D36A56}"/>
              </a:ext>
            </a:extLst>
          </p:cNvPr>
          <p:cNvSpPr/>
          <p:nvPr userDrawn="1"/>
        </p:nvSpPr>
        <p:spPr>
          <a:xfrm>
            <a:off x="371474" y="1271588"/>
            <a:ext cx="5445125" cy="24009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BA5B3-8B1C-4C1C-B4EB-C9A8AC24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54C622-8EF1-4AE4-AB25-19D71A5C5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6524-3EAC-4E27-BF8E-8F87E480F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10169" y="3956706"/>
            <a:ext cx="5109021" cy="51845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FB94EC-1786-4ACB-B9A8-28216C7AB6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10169" y="4569583"/>
            <a:ext cx="5109021" cy="1412117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658D4-2F70-44A3-A7C3-BF6A1D7BE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836" y="1462743"/>
            <a:ext cx="5108400" cy="518457"/>
          </a:xfrm>
        </p:spPr>
        <p:txBody>
          <a:bodyPr anchor="ctr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57B0C-62A3-4053-936D-9841C7D7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9836" y="2075621"/>
            <a:ext cx="5108400" cy="139148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9DFBCB44-5019-402B-BEC3-12F7F5526F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0101" y="1271588"/>
            <a:ext cx="60120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8CD826C9-080C-4638-B261-376BD8B31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1475" y="3758268"/>
            <a:ext cx="6011800" cy="240095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65490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1233488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9837" y="2227263"/>
            <a:ext cx="5572125" cy="3973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661614-E5E5-43DF-A12A-7BE84E58EE3B}"/>
              </a:ext>
            </a:extLst>
          </p:cNvPr>
          <p:cNvSpPr/>
          <p:nvPr userDrawn="1"/>
        </p:nvSpPr>
        <p:spPr>
          <a:xfrm>
            <a:off x="371475" y="5271760"/>
            <a:ext cx="5572125" cy="9290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61B260-71A2-402A-A38D-FE2C484B7F99}"/>
              </a:ext>
            </a:extLst>
          </p:cNvPr>
          <p:cNvSpPr/>
          <p:nvPr userDrawn="1"/>
        </p:nvSpPr>
        <p:spPr>
          <a:xfrm>
            <a:off x="6319836" y="1233488"/>
            <a:ext cx="5572125" cy="9290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987" y="5380667"/>
            <a:ext cx="52451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3348" y="1342395"/>
            <a:ext cx="52451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8786417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451739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9" y="164210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9F3577-4130-4F32-9302-DA8838D30560}"/>
              </a:ext>
            </a:extLst>
          </p:cNvPr>
          <p:cNvSpPr/>
          <p:nvPr userDrawn="1"/>
        </p:nvSpPr>
        <p:spPr>
          <a:xfrm>
            <a:off x="10337800" y="5122548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571500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2429505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18698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1932303"/>
            <a:ext cx="12192000" cy="2917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699" y="1470977"/>
            <a:ext cx="5372097" cy="383984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748" y="1462403"/>
            <a:ext cx="5372097" cy="3856995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noProof="0" dirty="0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7699" y="5451475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4748" y="591502"/>
            <a:ext cx="5372096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/>
              <a:t>Add your text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F4B4D45-80E3-42F8-B437-4182608210C3}"/>
              </a:ext>
            </a:extLst>
          </p:cNvPr>
          <p:cNvGrpSpPr/>
          <p:nvPr userDrawn="1"/>
        </p:nvGrpSpPr>
        <p:grpSpPr>
          <a:xfrm>
            <a:off x="5387974" y="422433"/>
            <a:ext cx="644525" cy="973138"/>
            <a:chOff x="371475" y="671713"/>
            <a:chExt cx="496540" cy="836738"/>
          </a:xfrm>
          <a:solidFill>
            <a:schemeClr val="accent6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670E361-AF23-4722-9250-CCF26B3C5884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E16CED-9FCD-4407-99EF-FFBE689DA9F1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A147081-5AFB-463F-B27C-7A0C4CA0573B}"/>
              </a:ext>
            </a:extLst>
          </p:cNvPr>
          <p:cNvGrpSpPr/>
          <p:nvPr userDrawn="1"/>
        </p:nvGrpSpPr>
        <p:grpSpPr>
          <a:xfrm flipH="1">
            <a:off x="6248401" y="5451475"/>
            <a:ext cx="644525" cy="973138"/>
            <a:chOff x="371475" y="671713"/>
            <a:chExt cx="496540" cy="836738"/>
          </a:xfrm>
          <a:solidFill>
            <a:schemeClr val="accent6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E24567E-B0AE-4E55-A5FB-3019A9598162}"/>
                </a:ext>
              </a:extLst>
            </p:cNvPr>
            <p:cNvSpPr/>
            <p:nvPr userDrawn="1"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918E6C0-B582-4943-9462-FE9740846585}"/>
                </a:ext>
              </a:extLst>
            </p:cNvPr>
            <p:cNvSpPr/>
            <p:nvPr userDrawn="1"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933882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19200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2201" y="0"/>
            <a:ext cx="6019799" cy="685800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303732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565E0AE-C9AC-4E26-B4A4-DDEE620D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023CF6-0A85-4867-A5CF-F75DDBC4C20A}"/>
              </a:ext>
            </a:extLst>
          </p:cNvPr>
          <p:cNvSpPr/>
          <p:nvPr userDrawn="1"/>
        </p:nvSpPr>
        <p:spPr>
          <a:xfrm>
            <a:off x="0" y="0"/>
            <a:ext cx="5372096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7E138685-E3C5-48A4-8460-3BEDDDEDA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475" y="260350"/>
            <a:ext cx="5618153" cy="63007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E2F46B-C34E-40D3-9D43-BBA43EDFC924}"/>
              </a:ext>
            </a:extLst>
          </p:cNvPr>
          <p:cNvSpPr/>
          <p:nvPr userDrawn="1"/>
        </p:nvSpPr>
        <p:spPr>
          <a:xfrm>
            <a:off x="6819906" y="-18257"/>
            <a:ext cx="5372096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811C8C-D1DA-4EE5-888B-A30D6285BA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80147" y="260350"/>
            <a:ext cx="5619600" cy="6300787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15B70BB-4776-4914-92C9-092579FD6E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351" y="5008563"/>
            <a:ext cx="4910400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8899736-796A-4B23-9534-D8784DD9A2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35593" y="5008563"/>
            <a:ext cx="4908708" cy="711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6337101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460C4-49C1-4270-BC58-5EEBC776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950CCA-59F9-4C47-A5BA-294E9EDCBABE}"/>
              </a:ext>
            </a:extLst>
          </p:cNvPr>
          <p:cNvSpPr/>
          <p:nvPr userDrawn="1"/>
        </p:nvSpPr>
        <p:spPr>
          <a:xfrm>
            <a:off x="371475" y="1233488"/>
            <a:ext cx="2776354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B5BF167-B9E6-4F02-9FA8-3CA79D552F0E}"/>
              </a:ext>
            </a:extLst>
          </p:cNvPr>
          <p:cNvSpPr/>
          <p:nvPr userDrawn="1"/>
        </p:nvSpPr>
        <p:spPr>
          <a:xfrm>
            <a:off x="3286186" y="1233488"/>
            <a:ext cx="2776354" cy="4967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8694DE-D82B-49DB-8A45-D1DD4C9BCEF1}"/>
              </a:ext>
            </a:extLst>
          </p:cNvPr>
          <p:cNvSpPr/>
          <p:nvPr userDrawn="1"/>
        </p:nvSpPr>
        <p:spPr>
          <a:xfrm>
            <a:off x="6200897" y="1233488"/>
            <a:ext cx="2776354" cy="4967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07C1370-8D38-4641-8D37-30A1218A4372}"/>
              </a:ext>
            </a:extLst>
          </p:cNvPr>
          <p:cNvSpPr/>
          <p:nvPr userDrawn="1"/>
        </p:nvSpPr>
        <p:spPr>
          <a:xfrm>
            <a:off x="9115608" y="1246188"/>
            <a:ext cx="2776354" cy="49672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E3EDDE5-9B23-44D7-8546-0B2365B42B16}"/>
              </a:ext>
            </a:extLst>
          </p:cNvPr>
          <p:cNvCxnSpPr/>
          <p:nvPr userDrawn="1"/>
        </p:nvCxnSpPr>
        <p:spPr>
          <a:xfrm>
            <a:off x="591252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9D259D5-D3C0-4B60-B2D9-9B6DFFD270D8}"/>
              </a:ext>
            </a:extLst>
          </p:cNvPr>
          <p:cNvCxnSpPr/>
          <p:nvPr userDrawn="1"/>
        </p:nvCxnSpPr>
        <p:spPr>
          <a:xfrm>
            <a:off x="3505963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710C392-9E34-4640-AC70-210A1B8C47B5}"/>
              </a:ext>
            </a:extLst>
          </p:cNvPr>
          <p:cNvCxnSpPr/>
          <p:nvPr userDrawn="1"/>
        </p:nvCxnSpPr>
        <p:spPr>
          <a:xfrm>
            <a:off x="6420674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7A92E0B-B060-48FA-A650-36894FF4B216}"/>
              </a:ext>
            </a:extLst>
          </p:cNvPr>
          <p:cNvCxnSpPr/>
          <p:nvPr userDrawn="1"/>
        </p:nvCxnSpPr>
        <p:spPr>
          <a:xfrm>
            <a:off x="9335385" y="3721100"/>
            <a:ext cx="2336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9056F2B-EAFD-4A57-BB92-D14816C84D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6300" y="1739900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E65006DE-F797-4019-BB72-F484F9FE7E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29813" y="4263232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0947D252-5545-4406-8764-B7712464DA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4524" y="1739900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8" name="Picture Placeholder 33">
            <a:extLst>
              <a:ext uri="{FF2B5EF4-FFF2-40B4-BE49-F238E27FC236}">
                <a16:creationId xmlns:a16="http://schemas.microsoft.com/office/drawing/2014/main" id="{DD89F80C-C1D7-4F63-BAD2-F4EE1F9A162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659235" y="4263232"/>
            <a:ext cx="1689100" cy="1397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08BBFEC8-B6BE-4768-9284-26D98C06FF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0550" y="3949700"/>
            <a:ext cx="2336800" cy="18542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D12C79C2-427D-418B-8FFA-C27D8F2C98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05963" y="1595835"/>
            <a:ext cx="2336800" cy="1854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0FD568C4-A06D-4A56-B7D6-AF338F5C32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20674" y="3949700"/>
            <a:ext cx="2336800" cy="18542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76B41443-1233-4172-B61C-7CC516D888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35385" y="1595835"/>
            <a:ext cx="2336800" cy="18542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1080789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B607F24-5B01-4964-9736-E876BC347E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6168473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950CCA-59F9-4C47-A5BA-294E9EDCBABE}"/>
              </a:ext>
            </a:extLst>
          </p:cNvPr>
          <p:cNvSpPr/>
          <p:nvPr userDrawn="1"/>
        </p:nvSpPr>
        <p:spPr>
          <a:xfrm>
            <a:off x="6769101" y="0"/>
            <a:ext cx="2711082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4232AA-36A1-4A85-8868-9D12848EB106}"/>
              </a:ext>
            </a:extLst>
          </p:cNvPr>
          <p:cNvSpPr/>
          <p:nvPr userDrawn="1"/>
        </p:nvSpPr>
        <p:spPr>
          <a:xfrm>
            <a:off x="9480918" y="2286000"/>
            <a:ext cx="271108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045D93-056D-486E-A634-890ECB9AF9C2}"/>
              </a:ext>
            </a:extLst>
          </p:cNvPr>
          <p:cNvSpPr/>
          <p:nvPr userDrawn="1"/>
        </p:nvSpPr>
        <p:spPr>
          <a:xfrm>
            <a:off x="6769100" y="4572000"/>
            <a:ext cx="2711082" cy="228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67CD5E4-19A9-4EFD-BBF1-2B1FBC9BB9BD}"/>
              </a:ext>
            </a:extLst>
          </p:cNvPr>
          <p:cNvSpPr/>
          <p:nvPr userDrawn="1"/>
        </p:nvSpPr>
        <p:spPr>
          <a:xfrm>
            <a:off x="9480918" y="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533582-AC3E-4F3B-9602-085EB97AD294}"/>
              </a:ext>
            </a:extLst>
          </p:cNvPr>
          <p:cNvSpPr/>
          <p:nvPr userDrawn="1"/>
        </p:nvSpPr>
        <p:spPr>
          <a:xfrm>
            <a:off x="6768364" y="2286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F0B1BD9-4AC2-4549-9001-383664C7F224}"/>
              </a:ext>
            </a:extLst>
          </p:cNvPr>
          <p:cNvSpPr/>
          <p:nvPr userDrawn="1"/>
        </p:nvSpPr>
        <p:spPr>
          <a:xfrm>
            <a:off x="9480918" y="4572000"/>
            <a:ext cx="2711082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2B2DC05-AAD7-458D-B737-BE8CCA1FFA99}"/>
              </a:ext>
            </a:extLst>
          </p:cNvPr>
          <p:cNvSpPr/>
          <p:nvPr userDrawn="1"/>
        </p:nvSpPr>
        <p:spPr>
          <a:xfrm rot="5400000">
            <a:off x="9422986" y="1050373"/>
            <a:ext cx="298174" cy="18525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E423C01B-EB10-48EF-8F1C-C2A7E1923E3E}"/>
              </a:ext>
            </a:extLst>
          </p:cNvPr>
          <p:cNvSpPr/>
          <p:nvPr userDrawn="1"/>
        </p:nvSpPr>
        <p:spPr>
          <a:xfrm rot="16200000">
            <a:off x="9238100" y="3336373"/>
            <a:ext cx="298174" cy="18525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BB0D5D5D-BB46-489A-A006-03E52FDA0AB6}"/>
              </a:ext>
            </a:extLst>
          </p:cNvPr>
          <p:cNvSpPr/>
          <p:nvPr userDrawn="1"/>
        </p:nvSpPr>
        <p:spPr>
          <a:xfrm rot="5400000">
            <a:off x="9422986" y="5622373"/>
            <a:ext cx="298174" cy="185254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Picture Placeholder 33">
            <a:extLst>
              <a:ext uri="{FF2B5EF4-FFF2-40B4-BE49-F238E27FC236}">
                <a16:creationId xmlns:a16="http://schemas.microsoft.com/office/drawing/2014/main" id="{2D0DCA06-9544-45C9-BE22-EBB853AE75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33588" y="561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6" name="Picture Placeholder 33">
            <a:extLst>
              <a:ext uri="{FF2B5EF4-FFF2-40B4-BE49-F238E27FC236}">
                <a16:creationId xmlns:a16="http://schemas.microsoft.com/office/drawing/2014/main" id="{21403A13-F195-405D-B352-4B77969E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1034" y="2847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7" name="Picture Placeholder 33">
            <a:extLst>
              <a:ext uri="{FF2B5EF4-FFF2-40B4-BE49-F238E27FC236}">
                <a16:creationId xmlns:a16="http://schemas.microsoft.com/office/drawing/2014/main" id="{390C9BE2-4328-41D9-82FB-F6FEE7026C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33588" y="5133678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6168473" cy="562451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1EE624A7-7FE4-44DC-B710-D995C25C9C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56242" y="215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34CC27D1-7AB7-4922-81C5-41E9C01BAAE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68059" y="2501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03F0CFEB-33B8-47FE-BC44-44AF273543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56241" y="4787900"/>
            <a:ext cx="2336800" cy="18542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014259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A59197-7C21-44E6-8A97-DE0ABD1E6909}"/>
              </a:ext>
            </a:extLst>
          </p:cNvPr>
          <p:cNvSpPr/>
          <p:nvPr userDrawn="1"/>
        </p:nvSpPr>
        <p:spPr>
          <a:xfrm>
            <a:off x="0" y="0"/>
            <a:ext cx="64135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16500" y="472281"/>
            <a:ext cx="7175500" cy="591343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1779589"/>
            <a:ext cx="4416424" cy="2182811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079083"/>
            <a:ext cx="4416424" cy="97631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626B81-8882-4179-8C3A-BEA9BBEF2A62}"/>
              </a:ext>
            </a:extLst>
          </p:cNvPr>
          <p:cNvSpPr/>
          <p:nvPr userDrawn="1"/>
        </p:nvSpPr>
        <p:spPr>
          <a:xfrm>
            <a:off x="5021263" y="368300"/>
            <a:ext cx="3159760" cy="1166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8364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5" y="1233488"/>
            <a:ext cx="11520487" cy="304975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Picture Placeholder 33">
            <a:extLst>
              <a:ext uri="{FF2B5EF4-FFF2-40B4-BE49-F238E27FC236}">
                <a16:creationId xmlns:a16="http://schemas.microsoft.com/office/drawing/2014/main" id="{917F3183-F8DC-409E-BDAF-E3190E5CC1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6711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33">
            <a:extLst>
              <a:ext uri="{FF2B5EF4-FFF2-40B4-BE49-F238E27FC236}">
                <a16:creationId xmlns:a16="http://schemas.microsoft.com/office/drawing/2014/main" id="{8DCF90EE-8A0F-46BB-A8EC-27CB7826EB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08135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Picture Placeholder 33">
            <a:extLst>
              <a:ext uri="{FF2B5EF4-FFF2-40B4-BE49-F238E27FC236}">
                <a16:creationId xmlns:a16="http://schemas.microsoft.com/office/drawing/2014/main" id="{4B6BCE84-A7A7-4701-966F-9F969C523C5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49558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Picture Placeholder 33">
            <a:extLst>
              <a:ext uri="{FF2B5EF4-FFF2-40B4-BE49-F238E27FC236}">
                <a16:creationId xmlns:a16="http://schemas.microsoft.com/office/drawing/2014/main" id="{2F810615-16AA-4D3F-93BB-1074BABE1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35088" y="2999731"/>
            <a:ext cx="1405742" cy="116264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9E999B4-BC91-4EF5-915C-59E58E141134}"/>
              </a:ext>
            </a:extLst>
          </p:cNvPr>
          <p:cNvSpPr/>
          <p:nvPr userDrawn="1"/>
        </p:nvSpPr>
        <p:spPr>
          <a:xfrm>
            <a:off x="979920" y="4514247"/>
            <a:ext cx="2379325" cy="1686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E3D72D1-545E-4FA9-B18F-DBE257DA9472}"/>
              </a:ext>
            </a:extLst>
          </p:cNvPr>
          <p:cNvSpPr/>
          <p:nvPr userDrawn="1"/>
        </p:nvSpPr>
        <p:spPr>
          <a:xfrm>
            <a:off x="3621344" y="4514247"/>
            <a:ext cx="2379325" cy="16865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1FF2C74-7F94-4D15-9530-4844CA0ABABA}"/>
              </a:ext>
            </a:extLst>
          </p:cNvPr>
          <p:cNvSpPr/>
          <p:nvPr userDrawn="1"/>
        </p:nvSpPr>
        <p:spPr>
          <a:xfrm>
            <a:off x="6262766" y="4514247"/>
            <a:ext cx="2379325" cy="16865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5048BF-5755-467D-94DA-799CD1A9ED70}"/>
              </a:ext>
            </a:extLst>
          </p:cNvPr>
          <p:cNvSpPr/>
          <p:nvPr userDrawn="1"/>
        </p:nvSpPr>
        <p:spPr>
          <a:xfrm>
            <a:off x="8904188" y="4514247"/>
            <a:ext cx="2379325" cy="16865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id="{3C8488B4-AC1B-43A6-A416-3F5BC72456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91465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0DB978-3832-472D-9958-42D6A712EA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32888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7A9C8821-D3DD-40C3-83BD-38D19040571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74310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C3FC554A-BF67-40BD-BD4F-B2EA17BBDB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5732" y="4598182"/>
            <a:ext cx="2156235" cy="1330436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ECF54D-C7AE-4FFE-A9FA-ECD663CD2A09}"/>
              </a:ext>
            </a:extLst>
          </p:cNvPr>
          <p:cNvCxnSpPr>
            <a:cxnSpLocks/>
          </p:cNvCxnSpPr>
          <p:nvPr userDrawn="1"/>
        </p:nvCxnSpPr>
        <p:spPr>
          <a:xfrm>
            <a:off x="979920" y="4357837"/>
            <a:ext cx="237932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B84BED-8481-4D23-AE06-31529215FE6C}"/>
              </a:ext>
            </a:extLst>
          </p:cNvPr>
          <p:cNvCxnSpPr>
            <a:cxnSpLocks/>
          </p:cNvCxnSpPr>
          <p:nvPr userDrawn="1"/>
        </p:nvCxnSpPr>
        <p:spPr>
          <a:xfrm>
            <a:off x="3621344" y="4357837"/>
            <a:ext cx="2379325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09D405-9228-4697-A91F-4E5A2B5B6512}"/>
              </a:ext>
            </a:extLst>
          </p:cNvPr>
          <p:cNvCxnSpPr>
            <a:cxnSpLocks/>
          </p:cNvCxnSpPr>
          <p:nvPr userDrawn="1"/>
        </p:nvCxnSpPr>
        <p:spPr>
          <a:xfrm>
            <a:off x="6262767" y="4357837"/>
            <a:ext cx="2379325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645748A-37E1-4661-B50F-D1FCAF7F3088}"/>
              </a:ext>
            </a:extLst>
          </p:cNvPr>
          <p:cNvCxnSpPr>
            <a:cxnSpLocks/>
          </p:cNvCxnSpPr>
          <p:nvPr userDrawn="1"/>
        </p:nvCxnSpPr>
        <p:spPr>
          <a:xfrm>
            <a:off x="8904191" y="4357837"/>
            <a:ext cx="2379325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872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8" name="Picture Placeholder 6">
            <a:extLst>
              <a:ext uri="{FF2B5EF4-FFF2-40B4-BE49-F238E27FC236}">
                <a16:creationId xmlns:a16="http://schemas.microsoft.com/office/drawing/2014/main" id="{7E57D58E-479C-4409-8D5F-7CAC3178A77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1476" y="1233488"/>
            <a:ext cx="4140890" cy="514826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4615257" y="1233489"/>
            <a:ext cx="2371952" cy="5148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6748F93-9B1D-4874-A164-A654BF7D6C8C}"/>
              </a:ext>
            </a:extLst>
          </p:cNvPr>
          <p:cNvGrpSpPr/>
          <p:nvPr userDrawn="1"/>
        </p:nvGrpSpPr>
        <p:grpSpPr>
          <a:xfrm>
            <a:off x="4842107" y="2462886"/>
            <a:ext cx="1918252" cy="2689468"/>
            <a:chOff x="4790661" y="2266122"/>
            <a:chExt cx="1918252" cy="285253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AEF10CE-C943-4C6B-9DBF-5A0E63CDC89B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428B198-0637-4F15-900F-6709BFE4BDEA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F29A1B0-F4AB-4243-979A-50FADE3330EA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894F998-0FDF-4CA2-802E-4FCFA7674171}"/>
              </a:ext>
            </a:extLst>
          </p:cNvPr>
          <p:cNvGrpSpPr/>
          <p:nvPr userDrawn="1"/>
        </p:nvGrpSpPr>
        <p:grpSpPr>
          <a:xfrm>
            <a:off x="7090100" y="2462886"/>
            <a:ext cx="4801862" cy="2689468"/>
            <a:chOff x="4790661" y="2266122"/>
            <a:chExt cx="1918252" cy="285253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1F0C0C8-87C4-49FB-B35B-E937E9D0BEC5}"/>
                </a:ext>
              </a:extLst>
            </p:cNvPr>
            <p:cNvCxnSpPr/>
            <p:nvPr userDrawn="1"/>
          </p:nvCxnSpPr>
          <p:spPr>
            <a:xfrm>
              <a:off x="4790661" y="226612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57C5D3-7E33-4894-8AC3-0FD1BEB12F40}"/>
                </a:ext>
              </a:extLst>
            </p:cNvPr>
            <p:cNvCxnSpPr/>
            <p:nvPr userDrawn="1"/>
          </p:nvCxnSpPr>
          <p:spPr>
            <a:xfrm>
              <a:off x="4790661" y="3692387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00BA9F8-92BF-42F0-BD46-D9B7E7422F75}"/>
                </a:ext>
              </a:extLst>
            </p:cNvPr>
            <p:cNvCxnSpPr/>
            <p:nvPr userDrawn="1"/>
          </p:nvCxnSpPr>
          <p:spPr>
            <a:xfrm>
              <a:off x="4790661" y="5118652"/>
              <a:ext cx="19182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66507" y="1463643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79CBA0C-6465-4209-AF3F-548A57F20C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66507" y="2741755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99852211-6BD9-4B69-BBC9-F2181F272D2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66507" y="4069997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EEF11D65-7095-41D2-9630-E2EB44552E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66507" y="5394355"/>
            <a:ext cx="4725455" cy="758822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27571" y="1437538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4" name="Picture Placeholder 33">
            <a:extLst>
              <a:ext uri="{FF2B5EF4-FFF2-40B4-BE49-F238E27FC236}">
                <a16:creationId xmlns:a16="http://schemas.microsoft.com/office/drawing/2014/main" id="{9A1BE0BE-1FFD-445C-B6BA-E4A602D221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227571" y="2715650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5" name="Picture Placeholder 33">
            <a:extLst>
              <a:ext uri="{FF2B5EF4-FFF2-40B4-BE49-F238E27FC236}">
                <a16:creationId xmlns:a16="http://schemas.microsoft.com/office/drawing/2014/main" id="{B577AF17-6C7E-48B9-B267-0874B232A71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227571" y="4043892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6" name="Picture Placeholder 33">
            <a:extLst>
              <a:ext uri="{FF2B5EF4-FFF2-40B4-BE49-F238E27FC236}">
                <a16:creationId xmlns:a16="http://schemas.microsoft.com/office/drawing/2014/main" id="{98A01AB1-3434-46C7-B1B3-90AFD4B1799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227571" y="5368250"/>
            <a:ext cx="1147325" cy="81103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280925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371475" y="1233488"/>
            <a:ext cx="2293200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F541B1-4F4B-40BC-BF0B-B80864399D0C}"/>
              </a:ext>
            </a:extLst>
          </p:cNvPr>
          <p:cNvSpPr/>
          <p:nvPr userDrawn="1"/>
        </p:nvSpPr>
        <p:spPr>
          <a:xfrm>
            <a:off x="371475" y="3773172"/>
            <a:ext cx="2293200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B837A4A-8DA3-4F45-9468-2C7DE5B35803}"/>
              </a:ext>
            </a:extLst>
          </p:cNvPr>
          <p:cNvSpPr/>
          <p:nvPr userDrawn="1"/>
        </p:nvSpPr>
        <p:spPr>
          <a:xfrm>
            <a:off x="6170635" y="1233487"/>
            <a:ext cx="2294237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CA034F-F360-4CF5-B944-C16768254C5A}"/>
              </a:ext>
            </a:extLst>
          </p:cNvPr>
          <p:cNvSpPr/>
          <p:nvPr userDrawn="1"/>
        </p:nvSpPr>
        <p:spPr>
          <a:xfrm>
            <a:off x="6170635" y="3773171"/>
            <a:ext cx="2294237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5473" y="1713955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CA01639-D8FA-4F18-8FE5-E923F5A1BB48}"/>
              </a:ext>
            </a:extLst>
          </p:cNvPr>
          <p:cNvSpPr/>
          <p:nvPr userDrawn="1"/>
        </p:nvSpPr>
        <p:spPr>
          <a:xfrm>
            <a:off x="2730561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F02D09E-3C25-405E-BF24-A884A07C224A}"/>
              </a:ext>
            </a:extLst>
          </p:cNvPr>
          <p:cNvSpPr/>
          <p:nvPr userDrawn="1"/>
        </p:nvSpPr>
        <p:spPr>
          <a:xfrm>
            <a:off x="2730561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9760B601-DCBC-47C8-95BE-A5DFCCBAD0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900245" y="1460126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5" name="Text Placeholder 39">
            <a:extLst>
              <a:ext uri="{FF2B5EF4-FFF2-40B4-BE49-F238E27FC236}">
                <a16:creationId xmlns:a16="http://schemas.microsoft.com/office/drawing/2014/main" id="{33BDF68D-A417-4526-95BD-83DC0A4FA5B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00245" y="3999809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C6F0F84-9668-4EA8-A3F5-3AD5AED3EFDD}"/>
              </a:ext>
            </a:extLst>
          </p:cNvPr>
          <p:cNvSpPr/>
          <p:nvPr userDrawn="1"/>
        </p:nvSpPr>
        <p:spPr>
          <a:xfrm>
            <a:off x="8549714" y="1233488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9CCCFCB-4EAD-47A3-8F4A-307EE022DD53}"/>
              </a:ext>
            </a:extLst>
          </p:cNvPr>
          <p:cNvSpPr/>
          <p:nvPr userDrawn="1"/>
        </p:nvSpPr>
        <p:spPr>
          <a:xfrm>
            <a:off x="8549714" y="3773171"/>
            <a:ext cx="3342248" cy="24276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058CD71F-A7E3-4F68-ADE3-4E6B1BAE312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719398" y="1460126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6EC40EC2-3775-4AF2-965D-0235107D834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719398" y="3999809"/>
            <a:ext cx="3002880" cy="1974324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51" name="Picture Placeholder 33">
            <a:extLst>
              <a:ext uri="{FF2B5EF4-FFF2-40B4-BE49-F238E27FC236}">
                <a16:creationId xmlns:a16="http://schemas.microsoft.com/office/drawing/2014/main" id="{F196EA03-E36C-4E2A-A82F-8FA76EC2DBF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15473" y="4253638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2" name="Picture Placeholder 33">
            <a:extLst>
              <a:ext uri="{FF2B5EF4-FFF2-40B4-BE49-F238E27FC236}">
                <a16:creationId xmlns:a16="http://schemas.microsoft.com/office/drawing/2014/main" id="{9A754FAD-4B3A-4A76-9F0D-84DA72FD822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415151" y="4253638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3" name="Picture Placeholder 33">
            <a:extLst>
              <a:ext uri="{FF2B5EF4-FFF2-40B4-BE49-F238E27FC236}">
                <a16:creationId xmlns:a16="http://schemas.microsoft.com/office/drawing/2014/main" id="{7A45718F-1012-47C4-BF29-7462E5C6CB9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415151" y="1713954"/>
            <a:ext cx="1805204" cy="14666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277322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DD2DC66-11E4-4714-A8DE-E8AC34D49655}"/>
              </a:ext>
            </a:extLst>
          </p:cNvPr>
          <p:cNvSpPr/>
          <p:nvPr userDrawn="1"/>
        </p:nvSpPr>
        <p:spPr>
          <a:xfrm>
            <a:off x="371474" y="1660868"/>
            <a:ext cx="2686613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D9ECBB-3A0A-409C-B1C0-C8F4C3087894}"/>
              </a:ext>
            </a:extLst>
          </p:cNvPr>
          <p:cNvSpPr/>
          <p:nvPr userDrawn="1"/>
        </p:nvSpPr>
        <p:spPr>
          <a:xfrm>
            <a:off x="3316099" y="1660868"/>
            <a:ext cx="2686613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B4FA2C-0414-484D-95CD-C5E17E33E238}"/>
              </a:ext>
            </a:extLst>
          </p:cNvPr>
          <p:cNvSpPr/>
          <p:nvPr userDrawn="1"/>
        </p:nvSpPr>
        <p:spPr>
          <a:xfrm>
            <a:off x="6260723" y="1660868"/>
            <a:ext cx="2686613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0DE753-6478-4950-8F99-15952FCB6521}"/>
              </a:ext>
            </a:extLst>
          </p:cNvPr>
          <p:cNvSpPr/>
          <p:nvPr userDrawn="1"/>
        </p:nvSpPr>
        <p:spPr>
          <a:xfrm>
            <a:off x="9205348" y="1660868"/>
            <a:ext cx="2686613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420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Picture Placeholder 33">
            <a:extLst>
              <a:ext uri="{FF2B5EF4-FFF2-40B4-BE49-F238E27FC236}">
                <a16:creationId xmlns:a16="http://schemas.microsoft.com/office/drawing/2014/main" id="{85BB27A3-DB87-46F4-8CA4-3C04A088E7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12045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9" name="Picture Placeholder 33">
            <a:extLst>
              <a:ext uri="{FF2B5EF4-FFF2-40B4-BE49-F238E27FC236}">
                <a16:creationId xmlns:a16="http://schemas.microsoft.com/office/drawing/2014/main" id="{F356E399-83ED-4937-A1CC-F591866C0E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56669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0" name="Picture Placeholder 33">
            <a:extLst>
              <a:ext uri="{FF2B5EF4-FFF2-40B4-BE49-F238E27FC236}">
                <a16:creationId xmlns:a16="http://schemas.microsoft.com/office/drawing/2014/main" id="{0967254B-CF1D-4F0D-A7F6-EC4E117B75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1294" y="1761485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0CEF6C35-6F7B-43AD-9E4D-44C2F8A7DF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1474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44EF032C-161A-4C58-B624-66488C255E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1474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ACF86334-F4A8-4CCD-944F-524700CD8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16099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id="{135B4AC9-821C-4D70-8A4A-1992394DE4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16099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CF516C-7598-43D3-95E9-5633F8F44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60723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12A6084C-5383-4EFC-8D49-33C5B61E64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60723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EFC5493B-D3CF-41B9-A996-7FBE932504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05350" y="4302782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33A98F60-C169-44C1-9654-2239C9C1F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05350" y="5058156"/>
            <a:ext cx="2686613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884734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BB81E01-55F6-44A7-8ACB-B172EA0F9FB3}"/>
              </a:ext>
            </a:extLst>
          </p:cNvPr>
          <p:cNvSpPr/>
          <p:nvPr userDrawn="1"/>
        </p:nvSpPr>
        <p:spPr>
          <a:xfrm>
            <a:off x="467420" y="3895002"/>
            <a:ext cx="2494721" cy="206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D85DF7-0BE8-4B88-98A1-F5062CDAA964}"/>
              </a:ext>
            </a:extLst>
          </p:cNvPr>
          <p:cNvSpPr/>
          <p:nvPr userDrawn="1"/>
        </p:nvSpPr>
        <p:spPr>
          <a:xfrm>
            <a:off x="3412044" y="3895002"/>
            <a:ext cx="2494721" cy="206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F69394C-95D0-4D10-A34D-A35EF27D2806}"/>
              </a:ext>
            </a:extLst>
          </p:cNvPr>
          <p:cNvSpPr/>
          <p:nvPr userDrawn="1"/>
        </p:nvSpPr>
        <p:spPr>
          <a:xfrm>
            <a:off x="6356668" y="3895002"/>
            <a:ext cx="2494721" cy="2067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6DBF753-694A-4503-A33B-73C09E8EE3A5}"/>
              </a:ext>
            </a:extLst>
          </p:cNvPr>
          <p:cNvSpPr/>
          <p:nvPr userDrawn="1"/>
        </p:nvSpPr>
        <p:spPr>
          <a:xfrm>
            <a:off x="9301294" y="3895002"/>
            <a:ext cx="2494721" cy="20672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icture Placeholder 33">
            <a:extLst>
              <a:ext uri="{FF2B5EF4-FFF2-40B4-BE49-F238E27FC236}">
                <a16:creationId xmlns:a16="http://schemas.microsoft.com/office/drawing/2014/main" id="{1644FD94-AD03-4C4F-A1A5-085DD8F566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420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Picture Placeholder 33">
            <a:extLst>
              <a:ext uri="{FF2B5EF4-FFF2-40B4-BE49-F238E27FC236}">
                <a16:creationId xmlns:a16="http://schemas.microsoft.com/office/drawing/2014/main" id="{85BB27A3-DB87-46F4-8CA4-3C04A088E78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412045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9" name="Picture Placeholder 33">
            <a:extLst>
              <a:ext uri="{FF2B5EF4-FFF2-40B4-BE49-F238E27FC236}">
                <a16:creationId xmlns:a16="http://schemas.microsoft.com/office/drawing/2014/main" id="{F356E399-83ED-4937-A1CC-F591866C0E8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356669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0" name="Picture Placeholder 33">
            <a:extLst>
              <a:ext uri="{FF2B5EF4-FFF2-40B4-BE49-F238E27FC236}">
                <a16:creationId xmlns:a16="http://schemas.microsoft.com/office/drawing/2014/main" id="{0967254B-CF1D-4F0D-A7F6-EC4E117B75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01294" y="1522949"/>
            <a:ext cx="2494721" cy="222636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0CEF6C35-6F7B-43AD-9E4D-44C2F8A7DF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4610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44EF032C-161A-4C58-B624-66488C255E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4610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ACF86334-F4A8-4CCD-944F-524700CD8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49235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38" name="Text Placeholder 39">
            <a:extLst>
              <a:ext uri="{FF2B5EF4-FFF2-40B4-BE49-F238E27FC236}">
                <a16:creationId xmlns:a16="http://schemas.microsoft.com/office/drawing/2014/main" id="{135B4AC9-821C-4D70-8A4A-1992394DE4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49235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2CF516C-7598-43D3-95E9-5633F8F44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93859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12A6084C-5383-4EFC-8D49-33C5B61E64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93859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EFC5493B-D3CF-41B9-A996-7FBE932504B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38486" y="4123880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33A98F60-C169-44C1-9654-2239C9C1F29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38486" y="4879254"/>
            <a:ext cx="2220341" cy="66678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5653828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900613" y="1233488"/>
            <a:ext cx="699135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928258E-48B5-471F-BC61-B45FB2CA51BA}"/>
              </a:ext>
            </a:extLst>
          </p:cNvPr>
          <p:cNvSpPr/>
          <p:nvPr userDrawn="1"/>
        </p:nvSpPr>
        <p:spPr>
          <a:xfrm>
            <a:off x="371474" y="1233488"/>
            <a:ext cx="4419187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67FAC3-5109-4D5D-8105-FC48313396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6100" y="1450975"/>
            <a:ext cx="4065588" cy="455295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96796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11520488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589529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71475" y="1233488"/>
            <a:ext cx="7450621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1D1D3DC-359F-47D3-A498-6E5DEF615B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40675" y="1233488"/>
            <a:ext cx="3951288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405930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81415" y="1233488"/>
            <a:ext cx="551249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7" name="Chart Placeholder 3">
            <a:extLst>
              <a:ext uri="{FF2B5EF4-FFF2-40B4-BE49-F238E27FC236}">
                <a16:creationId xmlns:a16="http://schemas.microsoft.com/office/drawing/2014/main" id="{6750280A-6976-42F9-B984-8601DD1972D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379473" y="1233488"/>
            <a:ext cx="5512490" cy="49672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63221D-DF23-4F80-AB42-A74C1B1CB425}"/>
              </a:ext>
            </a:extLst>
          </p:cNvPr>
          <p:cNvCxnSpPr/>
          <p:nvPr userDrawn="1"/>
        </p:nvCxnSpPr>
        <p:spPr>
          <a:xfrm>
            <a:off x="6125817" y="1233488"/>
            <a:ext cx="0" cy="49672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C88-F13B-4B5F-920D-B4EFFAA5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6336E3A-55EE-4423-B1AA-7489CA98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18900" y="6581978"/>
            <a:ext cx="373062" cy="206104"/>
          </a:xfrm>
        </p:spPr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C61EA57-B8EA-4589-A9DD-E25F300D5AFD}"/>
              </a:ext>
            </a:extLst>
          </p:cNvPr>
          <p:cNvCxnSpPr/>
          <p:nvPr userDrawn="1"/>
        </p:nvCxnSpPr>
        <p:spPr>
          <a:xfrm>
            <a:off x="4790661" y="6917634"/>
            <a:ext cx="191825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6084AEC-DB39-4367-A213-BB2FE4AD38B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10622" y="1362696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9" name="Chart Placeholder 3">
            <a:extLst>
              <a:ext uri="{FF2B5EF4-FFF2-40B4-BE49-F238E27FC236}">
                <a16:creationId xmlns:a16="http://schemas.microsoft.com/office/drawing/2014/main" id="{3CC4F2FB-E360-40E2-BDA5-455EB243C21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00682" y="3781218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0" name="Chart Placeholder 3">
            <a:extLst>
              <a:ext uri="{FF2B5EF4-FFF2-40B4-BE49-F238E27FC236}">
                <a16:creationId xmlns:a16="http://schemas.microsoft.com/office/drawing/2014/main" id="{6373EAFD-6648-4861-97FB-A3961B86C81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08643" y="1367561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1" name="Chart Placeholder 3">
            <a:extLst>
              <a:ext uri="{FF2B5EF4-FFF2-40B4-BE49-F238E27FC236}">
                <a16:creationId xmlns:a16="http://schemas.microsoft.com/office/drawing/2014/main" id="{CF0E102C-57E1-46ED-BE41-21C356F42BAD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198703" y="3786083"/>
            <a:ext cx="5552246" cy="22948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0208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17DDCC-4521-4225-8F36-D4B39128409A}"/>
              </a:ext>
            </a:extLst>
          </p:cNvPr>
          <p:cNvSpPr/>
          <p:nvPr userDrawn="1"/>
        </p:nvSpPr>
        <p:spPr>
          <a:xfrm>
            <a:off x="8991600" y="3965574"/>
            <a:ext cx="3200400" cy="28924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6570C8-2343-4B74-AF97-DC7CE5D92865}"/>
              </a:ext>
            </a:extLst>
          </p:cNvPr>
          <p:cNvSpPr/>
          <p:nvPr userDrawn="1"/>
        </p:nvSpPr>
        <p:spPr>
          <a:xfrm>
            <a:off x="0" y="0"/>
            <a:ext cx="3200400" cy="289242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371476" y="278606"/>
            <a:ext cx="11520487" cy="315039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B27536-7968-45BB-9FA8-DF1A47A47827}"/>
              </a:ext>
            </a:extLst>
          </p:cNvPr>
          <p:cNvSpPr/>
          <p:nvPr userDrawn="1"/>
        </p:nvSpPr>
        <p:spPr>
          <a:xfrm>
            <a:off x="371476" y="3429000"/>
            <a:ext cx="11520487" cy="2771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1510507" y="3886201"/>
            <a:ext cx="9242424" cy="1104900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1C9A4-8764-4CB3-AC26-C957C0E84BCD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510507" y="5130801"/>
            <a:ext cx="9242424" cy="5334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791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6607FB0-0FB2-41FD-B334-74C7B05B8C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D02598E-521E-41CD-B068-134834CFF4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51C6-9166-4F67-995A-396809E653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7201" y="2337595"/>
            <a:ext cx="8737600" cy="2182811"/>
          </a:xfrm>
        </p:spPr>
        <p:txBody>
          <a:bodyPr anchor="ctr">
            <a:normAutofit/>
          </a:bodyPr>
          <a:lstStyle>
            <a:lvl1pPr algn="ctr">
              <a:defRPr sz="11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575380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C3DD3-9184-4434-93FC-DDB3E5B5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02458-F7EC-4A75-A897-E73CF8028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D31584-D229-4F6C-BA8E-36782FDA8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2B7AE8-665C-4FF6-B292-B525984D9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189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ACFC-0D65-4857-AAEE-904747F38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594C5E-E06C-488C-AC82-331C53B94F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C8C27-FA57-408C-8D6B-844D81BC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8A18F-96D4-4F1F-BF6B-EDFACBF8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4160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56824-A55C-4F44-B9CB-109B027241D7}" type="datetimeFigureOut">
              <a:rPr lang="en-US" smtClean="0"/>
              <a:t>10/14/2022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6627B-E4D5-2947-8E88-B84039729B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8612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F8A296-844E-1067-E95D-4F6347F81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DED1BED-764D-D365-F4FD-6F27BB502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7F7121-4694-9C7F-C6C5-95F4B5EE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7204E6-E1DC-5F0A-AE8F-586FBD93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F5277-092A-8D4C-EFAF-CBDBBFEA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57925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DDED6A-41EB-0FC7-6E1B-EE55C6DC9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32D0FC-4639-70BA-0309-EF3EE869C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C2C533-14B8-096B-7867-E3AC8045B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767027-D4A4-C6A4-00D3-ACD060F0C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578A8A-1A6C-38E1-D200-FD413574B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6313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490B30-F362-7F32-652F-36CCE2424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BA0658-2D2C-32FA-68D6-B9F9BDFCD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5E3549-5AAA-F09A-A6B3-97CE8CD8A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17DAE0-6C2E-10CA-C500-4DEA8EFB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A07CE0-E5AB-A293-4822-794B1CC0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02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A7D70B-4A8F-B93E-5EEF-71AC0AA4D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EFB142-20D3-5948-1C15-796FEA8CB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D1F0B50-1696-9C62-1B18-F73E901FC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DED845-46E0-23A0-C405-B1B3982EA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7567B19-E17E-7C92-01B6-998247BFB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8550EAD-E937-7B70-CADE-75E51001B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79811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7648C-0198-A5C5-0E31-D594C44C7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4C20FB-56CB-2AC9-DE74-D24A71EE3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6A8AFE7-A2A9-805E-1780-5F8B2D115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D9B71DF-E659-A813-BCBC-AF40A7FC56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1FB9E82-58A9-4882-C0B2-5DF782F890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F52369F-2FC0-1D8C-A6AB-6C0005163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8F056B6-17D8-F55C-BC51-DBFEBEF89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6D68B44-06D7-B84C-7628-34162863B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93614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07D8B5-47ED-1D9E-481B-A0DEE970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0085993-4DE9-FAFE-C1CC-67B7D5F60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48683B3-41B9-9034-1903-E2868F038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E5C4AD-3CF3-C748-25FF-36BD844E7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705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92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C487C41-71F7-40E4-0B26-321C33643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9C7E61A-21ED-607B-E569-86419CDE8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E734DE-71C5-FCA9-C3D3-B9B11604C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05483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91742B-E6B6-BEB4-980B-B5C2A36BA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992C34-D55A-50CE-4FA5-B67318728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7623140-94A1-7B09-791D-EC54F75EB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133593-F672-1B3E-B629-5416DDEFE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F0BEC8E-163B-2665-FBA7-B197CE43A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97B957-7B79-B0F8-897D-97120B941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3380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65A86-E0FD-9214-DB86-1635B35CF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E9B3C5D-1AA0-95A5-38F1-F7E4C2D54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3A4F818-70C8-CCA2-68B3-E73B8BE60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835D2E2-6426-51C1-82F0-71EC2DA39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6E2062-CA62-DD9F-C06E-727B785C8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C8D7B1-CCED-1D8D-041E-E24A48491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010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9C6472-19FB-6A5A-27F5-CB67EAEC6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3FF459F-DD62-8BF8-E747-4F681E262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50EC18-6FFD-FBC5-4ABC-D95293529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86BE1-C624-36A6-37A8-9BF04F0DB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38969A-6885-646F-4E0F-B8C9ACEC2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13540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4832C03-3B0E-219A-E5E2-85C86B976E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F3A18CD-28C7-B66B-6ADD-294D5240AA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9B639E-F077-28EB-B5C9-A531C8C4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B8079F-AD5B-DE25-2918-3EDDD52E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D8B779-5E55-5B39-8EBF-E667BA283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8979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C071DB-1B6B-4FC3-A099-12F35734D22D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68407-2D97-4F4F-8CB8-4D3668680B64}"/>
              </a:ext>
            </a:extLst>
          </p:cNvPr>
          <p:cNvSpPr/>
          <p:nvPr userDrawn="1"/>
        </p:nvSpPr>
        <p:spPr>
          <a:xfrm>
            <a:off x="371475" y="1460501"/>
            <a:ext cx="5724525" cy="47402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260351"/>
            <a:ext cx="9702800" cy="973137"/>
          </a:xfr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638299"/>
            <a:ext cx="5346700" cy="438150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D4AFEBD-46AA-4A09-AD19-CDD123811A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460501"/>
            <a:ext cx="5795963" cy="4740274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7717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60351"/>
            <a:ext cx="5495926" cy="2138362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2603500"/>
            <a:ext cx="5495926" cy="357346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08C777B1-9A90-4B1E-A6AE-9339286077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91224" y="637283"/>
            <a:ext cx="2692800" cy="278254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/>
            </a:lvl1pPr>
          </a:lstStyle>
          <a:p>
            <a:pPr marL="0" lvl="0" indent="0" algn="ctr">
              <a:buNone/>
            </a:pPr>
            <a:r>
              <a:rPr lang="en-US" noProof="0" dirty="0"/>
              <a:t>Add Image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FEA994A-8056-4F3D-9365-B6A362A93E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98424" y="3430043"/>
            <a:ext cx="2692800" cy="2772320"/>
          </a:xfrm>
          <a:custGeom>
            <a:avLst/>
            <a:gdLst>
              <a:gd name="connsiteX0" fmla="*/ 0 w 2692800"/>
              <a:gd name="connsiteY0" fmla="*/ 0 h 2693640"/>
              <a:gd name="connsiteX1" fmla="*/ 2692800 w 2692800"/>
              <a:gd name="connsiteY1" fmla="*/ 0 h 2693640"/>
              <a:gd name="connsiteX2" fmla="*/ 2692800 w 2692800"/>
              <a:gd name="connsiteY2" fmla="*/ 2693640 h 2693640"/>
              <a:gd name="connsiteX3" fmla="*/ 0 w 2692800"/>
              <a:gd name="connsiteY3" fmla="*/ 2693640 h 269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2800" h="2693640">
                <a:moveTo>
                  <a:pt x="0" y="0"/>
                </a:moveTo>
                <a:lnTo>
                  <a:pt x="2692800" y="0"/>
                </a:lnTo>
                <a:lnTo>
                  <a:pt x="2692800" y="2693640"/>
                </a:lnTo>
                <a:lnTo>
                  <a:pt x="0" y="26936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800" dirty="0"/>
            </a:lvl1pPr>
          </a:lstStyle>
          <a:p>
            <a:pPr marL="0" lvl="0" indent="0" algn="ctr">
              <a:buNone/>
            </a:pPr>
            <a:r>
              <a:rPr lang="en-US" noProof="0" dirty="0"/>
              <a:t>Add Image Here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29E334-587D-4420-9285-C2A5F494582B}"/>
              </a:ext>
            </a:extLst>
          </p:cNvPr>
          <p:cNvSpPr/>
          <p:nvPr userDrawn="1"/>
        </p:nvSpPr>
        <p:spPr>
          <a:xfrm>
            <a:off x="9289522" y="3527226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BD4601-EF26-4D7C-8CB6-95488F17575B}"/>
              </a:ext>
            </a:extLst>
          </p:cNvPr>
          <p:cNvSpPr/>
          <p:nvPr userDrawn="1"/>
        </p:nvSpPr>
        <p:spPr>
          <a:xfrm>
            <a:off x="8621786" y="2848323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949C41-2679-4E9D-A28C-F0C979F5702B}"/>
              </a:ext>
            </a:extLst>
          </p:cNvPr>
          <p:cNvSpPr/>
          <p:nvPr userDrawn="1"/>
        </p:nvSpPr>
        <p:spPr>
          <a:xfrm>
            <a:off x="8870898" y="2508125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54B05D-55FD-4118-B899-4095FF50870D}"/>
              </a:ext>
            </a:extLst>
          </p:cNvPr>
          <p:cNvSpPr/>
          <p:nvPr userDrawn="1"/>
        </p:nvSpPr>
        <p:spPr>
          <a:xfrm>
            <a:off x="0" y="933450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053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C5F727-FA73-47F4-8647-79441AA996E3}"/>
              </a:ext>
            </a:extLst>
          </p:cNvPr>
          <p:cNvSpPr/>
          <p:nvPr userDrawn="1"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4FD2F3-3119-48E2-B464-A93E23C5A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1016000"/>
            <a:ext cx="3997324" cy="2501899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87C6E-3441-429B-A81D-87F8344C0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3619500"/>
            <a:ext cx="3997325" cy="25574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ECDD1-1369-42FD-BD19-6797742A1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C2DEF-D2FE-4B45-ABA4-9F153FD1C98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303FD92-1AC4-4708-B13E-C97E00210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201" y="619125"/>
            <a:ext cx="3454400" cy="5581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6824EBC-CC6E-4D5A-B85A-DAC55ACE85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32801" y="260351"/>
            <a:ext cx="3454400" cy="558164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661888-890D-4E0C-8076-65EDFDB7DE27}"/>
              </a:ext>
            </a:extLst>
          </p:cNvPr>
          <p:cNvSpPr/>
          <p:nvPr userDrawn="1"/>
        </p:nvSpPr>
        <p:spPr>
          <a:xfrm>
            <a:off x="8432801" y="5842000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E48EF9-5BAF-4BD7-A6BE-866C0307B69F}"/>
              </a:ext>
            </a:extLst>
          </p:cNvPr>
          <p:cNvSpPr/>
          <p:nvPr userDrawn="1"/>
        </p:nvSpPr>
        <p:spPr>
          <a:xfrm>
            <a:off x="4902201" y="239509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D4A5F4-99AC-4FB3-8A59-AB8D7B4FC7D7}"/>
              </a:ext>
            </a:extLst>
          </p:cNvPr>
          <p:cNvSpPr/>
          <p:nvPr userDrawn="1"/>
        </p:nvSpPr>
        <p:spPr>
          <a:xfrm>
            <a:off x="0" y="1384300"/>
            <a:ext cx="177800" cy="445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1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060ACE-E228-45FD-83E3-FF4D1CCF7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AF9FF-2A4E-41E6-956B-69BC625C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233488"/>
            <a:ext cx="11520487" cy="4943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E1F87C-C7F2-4F14-86B1-854B7B0C580E}"/>
              </a:ext>
            </a:extLst>
          </p:cNvPr>
          <p:cNvSpPr/>
          <p:nvPr userDrawn="1"/>
        </p:nvSpPr>
        <p:spPr>
          <a:xfrm>
            <a:off x="11229975" y="6512060"/>
            <a:ext cx="962025" cy="345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D9470-E137-41DF-A5CA-C7B4B9856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DC2DEF-D2FE-4B45-ABA4-9F153FD1C98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AB12CC-D752-4664-B92F-BAEFF0416B7E}"/>
              </a:ext>
            </a:extLst>
          </p:cNvPr>
          <p:cNvSpPr/>
          <p:nvPr userDrawn="1"/>
        </p:nvSpPr>
        <p:spPr>
          <a:xfrm>
            <a:off x="0" y="260350"/>
            <a:ext cx="300037" cy="755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58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1" r:id="rId13"/>
    <p:sldLayoutId id="2147483670" r:id="rId14"/>
    <p:sldLayoutId id="2147483671" r:id="rId15"/>
    <p:sldLayoutId id="2147483672" r:id="rId16"/>
    <p:sldLayoutId id="2147483673" r:id="rId17"/>
    <p:sldLayoutId id="2147483652" r:id="rId18"/>
    <p:sldLayoutId id="2147483674" r:id="rId19"/>
    <p:sldLayoutId id="2147483675" r:id="rId20"/>
    <p:sldLayoutId id="2147483676" r:id="rId21"/>
    <p:sldLayoutId id="2147483677" r:id="rId22"/>
    <p:sldLayoutId id="2147483655" r:id="rId23"/>
    <p:sldLayoutId id="2147483678" r:id="rId24"/>
    <p:sldLayoutId id="2147483679" r:id="rId25"/>
    <p:sldLayoutId id="2147483680" r:id="rId26"/>
    <p:sldLayoutId id="2147483681" r:id="rId27"/>
    <p:sldLayoutId id="2147483653" r:id="rId28"/>
    <p:sldLayoutId id="2147483682" r:id="rId29"/>
    <p:sldLayoutId id="2147483683" r:id="rId30"/>
    <p:sldLayoutId id="2147483684" r:id="rId31"/>
    <p:sldLayoutId id="2147483685" r:id="rId32"/>
    <p:sldLayoutId id="2147483654" r:id="rId33"/>
    <p:sldLayoutId id="2147483686" r:id="rId34"/>
    <p:sldLayoutId id="2147483687" r:id="rId35"/>
    <p:sldLayoutId id="2147483689" r:id="rId36"/>
    <p:sldLayoutId id="2147483688" r:id="rId37"/>
    <p:sldLayoutId id="2147483690" r:id="rId38"/>
    <p:sldLayoutId id="2147483691" r:id="rId39"/>
    <p:sldLayoutId id="2147483692" r:id="rId40"/>
    <p:sldLayoutId id="2147483693" r:id="rId41"/>
    <p:sldLayoutId id="2147483694" r:id="rId42"/>
    <p:sldLayoutId id="2147483695" r:id="rId43"/>
    <p:sldLayoutId id="2147483696" r:id="rId44"/>
    <p:sldLayoutId id="2147483697" r:id="rId45"/>
    <p:sldLayoutId id="2147483698" r:id="rId46"/>
    <p:sldLayoutId id="2147483699" r:id="rId47"/>
    <p:sldLayoutId id="2147483700" r:id="rId48"/>
    <p:sldLayoutId id="2147483701" r:id="rId49"/>
    <p:sldLayoutId id="2147483702" r:id="rId50"/>
    <p:sldLayoutId id="2147483656" r:id="rId51"/>
    <p:sldLayoutId id="2147483657" r:id="rId52"/>
    <p:sldLayoutId id="2147483703" r:id="rId5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F26B43"/>
          </p15:clr>
        </p15:guide>
        <p15:guide id="2" pos="234">
          <p15:clr>
            <a:srgbClr val="F26B43"/>
          </p15:clr>
        </p15:guide>
        <p15:guide id="3" orient="horz" pos="4133">
          <p15:clr>
            <a:srgbClr val="F26B43"/>
          </p15:clr>
        </p15:guide>
        <p15:guide id="4" pos="7491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777">
          <p15:clr>
            <a:srgbClr val="F26B43"/>
          </p15:clr>
        </p15:guide>
        <p15:guide id="7" orient="horz" pos="4020">
          <p15:clr>
            <a:srgbClr val="F26B43"/>
          </p15:clr>
        </p15:guide>
        <p15:guide id="8" orient="horz" pos="39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B0D881B-A4D3-9BE2-14C8-84BAA0C0D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A538EC-7DD4-80A6-FFE4-3B072494F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250BC3-427C-5D31-FD65-37BC3E53C6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14DD0-5E9F-4660-B1E5-3A71AC5DC1EC}" type="datetimeFigureOut">
              <a:rPr lang="cs-CZ" smtClean="0"/>
              <a:t>14.10.2022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648033-230E-F987-F32C-21A261BB1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B860F0-758B-3B60-60FC-C94290689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0AB87-B409-4B76-8F98-635E24C788D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379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E9E51632-B664-4681-BA36-8E3806C0DAA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4046" t="4475" b="22371"/>
          <a:stretch/>
        </p:blipFill>
        <p:spPr>
          <a:xfrm>
            <a:off x="10254040" y="7564541"/>
            <a:ext cx="301505" cy="19507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D71C9CD-CAE8-4AC8-936D-333769D47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483" y="3478530"/>
            <a:ext cx="11041032" cy="2021952"/>
          </a:xfr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r>
              <a:rPr lang="cs-CZ" sz="6000" dirty="0">
                <a:solidFill>
                  <a:schemeClr val="tx1"/>
                </a:solidFill>
              </a:rPr>
              <a:t>„A přesto říci životu ano“</a:t>
            </a:r>
            <a:br>
              <a:rPr lang="cs-CZ" sz="6000" dirty="0">
                <a:solidFill>
                  <a:schemeClr val="tx1"/>
                </a:solidFill>
              </a:rPr>
            </a:br>
            <a:r>
              <a:rPr lang="cs-CZ" sz="3200" dirty="0">
                <a:solidFill>
                  <a:srgbClr val="002060"/>
                </a:solidFill>
              </a:rPr>
              <a:t>Příklad dobré praxe na místě, kde by ho možná nikdo nečekal: S</a:t>
            </a:r>
            <a:r>
              <a:rPr lang="en-US" sz="3200" dirty="0">
                <a:solidFill>
                  <a:srgbClr val="002060"/>
                </a:solidFill>
              </a:rPr>
              <a:t>lužba duševní pomoci v terezínském ghettu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6D24F99-E026-485A-96CD-AEC981372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0993" y="5564094"/>
            <a:ext cx="3170011" cy="533400"/>
          </a:xfrm>
        </p:spPr>
        <p:txBody>
          <a:bodyPr>
            <a:noAutofit/>
          </a:bodyPr>
          <a:lstStyle/>
          <a:p>
            <a:pPr algn="l"/>
            <a:r>
              <a:rPr lang="cs-CZ" b="1" dirty="0"/>
              <a:t>Olga Klepáčková 2022 </a:t>
            </a:r>
          </a:p>
        </p:txBody>
      </p:sp>
      <p:pic>
        <p:nvPicPr>
          <p:cNvPr id="17" name="Picture 2" descr="vspj-cb5">
            <a:extLst>
              <a:ext uri="{FF2B5EF4-FFF2-40B4-BE49-F238E27FC236}">
                <a16:creationId xmlns:a16="http://schemas.microsoft.com/office/drawing/2014/main" id="{FB8F9359-B3C7-4069-A887-550725C05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442" y="268179"/>
            <a:ext cx="1894076" cy="131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12" descr="A yellow flower on a branch&#10;&#10;Description automatically generated with low confidence">
            <a:extLst>
              <a:ext uri="{FF2B5EF4-FFF2-40B4-BE49-F238E27FC236}">
                <a16:creationId xmlns:a16="http://schemas.microsoft.com/office/drawing/2014/main" id="{691D176D-456C-478F-9B7D-1188CE28B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9061" y="0"/>
            <a:ext cx="495096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9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Zástupný symbol obrázku 21" descr="Obsah obrázku země, exteriér, obloha, strom">
            <a:extLst>
              <a:ext uri="{FF2B5EF4-FFF2-40B4-BE49-F238E27FC236}">
                <a16:creationId xmlns:a16="http://schemas.microsoft.com/office/drawing/2014/main" id="{0BBD4F63-C404-ADE5-B619-3ADDFD73CD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0149" b="10149"/>
          <a:stretch/>
        </p:blipFill>
        <p:spPr>
          <a:xfrm>
            <a:off x="371475" y="160959"/>
            <a:ext cx="11520488" cy="6121400"/>
          </a:xfrm>
        </p:spPr>
      </p:pic>
      <p:sp>
        <p:nvSpPr>
          <p:cNvPr id="24" name="Zástupný obsah 23">
            <a:extLst>
              <a:ext uri="{FF2B5EF4-FFF2-40B4-BE49-F238E27FC236}">
                <a16:creationId xmlns:a16="http://schemas.microsoft.com/office/drawing/2014/main" id="{154B2D15-0DAE-DB5A-A689-5688A790F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34678" y="467004"/>
            <a:ext cx="7590631" cy="2833200"/>
          </a:xfrm>
        </p:spPr>
        <p:txBody>
          <a:bodyPr/>
          <a:lstStyle/>
          <a:p>
            <a:pPr marL="0" indent="0" algn="r">
              <a:buNone/>
            </a:pPr>
            <a:r>
              <a:rPr lang="cs-CZ" sz="3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"Nic nemůže udolat člověka,           který si vědomě přeje mít životní cíl"    </a:t>
            </a:r>
            <a:r>
              <a:rPr lang="cs-CZ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(V. E. Frankl, 1943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8" name="Zástupný symbol obrázku 17" descr="Obsah obrázku osoba, muž&#10;&#10;Popis byl vytvořen automaticky">
            <a:extLst>
              <a:ext uri="{FF2B5EF4-FFF2-40B4-BE49-F238E27FC236}">
                <a16:creationId xmlns:a16="http://schemas.microsoft.com/office/drawing/2014/main" id="{E9E1E39A-FEDE-35E4-4026-C5B9CBA5EA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68889" y="3429000"/>
            <a:ext cx="5255370" cy="2748962"/>
          </a:xfr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57462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E05C1FF-F35F-E078-74E8-9D1C5054C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5400" b="1" dirty="0">
                <a:latin typeface="Calibri" panose="020F0502020204030204" pitchFamily="34" charset="0"/>
                <a:cs typeface="Calibri" panose="020F0502020204030204" pitchFamily="34" charset="0"/>
              </a:rPr>
              <a:t>A přesto…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Zástupný symbol pro číslo snímku 3" hidden="1">
            <a:extLst>
              <a:ext uri="{FF2B5EF4-FFF2-40B4-BE49-F238E27FC236}">
                <a16:creationId xmlns:a16="http://schemas.microsoft.com/office/drawing/2014/main" id="{448EDB10-C82D-6EE7-ACFD-6403B61B0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03DC2DEF-D2FE-4B45-ABA4-9F153FD1C98A}" type="slidenum">
              <a:rPr lang="en-US" sz="800" smtClean="0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800" dirty="0"/>
          </a:p>
        </p:txBody>
      </p:sp>
      <p:graphicFrame>
        <p:nvGraphicFramePr>
          <p:cNvPr id="25" name="Text Placeholder 4">
            <a:extLst>
              <a:ext uri="{FF2B5EF4-FFF2-40B4-BE49-F238E27FC236}">
                <a16:creationId xmlns:a16="http://schemas.microsoft.com/office/drawing/2014/main" id="{E4F10D1C-7E36-047A-5A02-2323B25A30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58713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9789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CC550539-ED54-C9C4-29D2-B9DCF5090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Oddělení Péče a péče v oblasti duševního zdraví v Terezíně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F4041315-E0C2-2FD9-F6A6-8107EC483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31" y="1180214"/>
            <a:ext cx="11753738" cy="54174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1000" b="1" dirty="0">
              <a:solidFill>
                <a:srgbClr val="C00000"/>
              </a:solidFill>
              <a:latin typeface="+mj-lt"/>
            </a:endParaRPr>
          </a:p>
          <a:p>
            <a:pPr marL="0" indent="0" algn="ctr">
              <a:buNone/>
            </a:pPr>
            <a:endParaRPr lang="cs-CZ" sz="1200" b="1" dirty="0">
              <a:solidFill>
                <a:srgbClr val="C00000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cs-CZ" sz="3000" dirty="0">
                <a:latin typeface="+mj-lt"/>
              </a:rPr>
              <a:t>Referát pro „duševní hygienu“ (duševní pomoc) - založen v listopadu 1942</a:t>
            </a:r>
          </a:p>
          <a:p>
            <a:pPr marL="0" indent="0" algn="ctr">
              <a:buNone/>
            </a:pPr>
            <a:r>
              <a:rPr lang="cs-CZ" sz="3000" dirty="0">
                <a:latin typeface="+mj-lt"/>
              </a:rPr>
              <a:t>Terénní práce  - duševní pečovatelky</a:t>
            </a:r>
          </a:p>
          <a:p>
            <a:pPr marL="0" indent="0" algn="ctr">
              <a:buNone/>
            </a:pPr>
            <a:r>
              <a:rPr lang="cs-CZ" sz="3000" dirty="0">
                <a:latin typeface="+mj-lt"/>
              </a:rPr>
              <a:t>Úzká multidisciplinární spolupráce, důraz na přípravu pracovníků </a:t>
            </a:r>
          </a:p>
          <a:p>
            <a:pPr marL="0" indent="0" algn="ctr">
              <a:buNone/>
            </a:pPr>
            <a:r>
              <a:rPr lang="cs-CZ" sz="3000" dirty="0">
                <a:latin typeface="+mj-lt"/>
              </a:rPr>
              <a:t>Akutní potřeby řešeny okamžitě</a:t>
            </a:r>
          </a:p>
          <a:p>
            <a:pPr marL="0" indent="0" algn="ctr">
              <a:buNone/>
            </a:pPr>
            <a:r>
              <a:rPr lang="cs-CZ" sz="3000" dirty="0">
                <a:latin typeface="+mj-lt"/>
              </a:rPr>
              <a:t>Individuálně zaměřená péče, praktická pomoc</a:t>
            </a:r>
          </a:p>
          <a:p>
            <a:pPr marL="0" indent="0" algn="ctr">
              <a:buNone/>
            </a:pPr>
            <a:r>
              <a:rPr lang="cs-CZ" sz="3000" dirty="0">
                <a:latin typeface="+mj-lt"/>
              </a:rPr>
              <a:t>Hranice zájmu potřebných x jejich okolí</a:t>
            </a:r>
          </a:p>
          <a:p>
            <a:pPr marL="0" indent="0" algn="ctr">
              <a:buNone/>
            </a:pPr>
            <a:endParaRPr lang="cs-CZ" sz="1000" dirty="0">
              <a:latin typeface="+mj-lt"/>
            </a:endParaRPr>
          </a:p>
          <a:p>
            <a:pPr marL="0" indent="0" algn="ctr">
              <a:buNone/>
            </a:pPr>
            <a:r>
              <a:rPr lang="cs-CZ" sz="3000" b="1" dirty="0">
                <a:solidFill>
                  <a:srgbClr val="C00000"/>
                </a:solidFill>
                <a:latin typeface="+mj-lt"/>
              </a:rPr>
              <a:t>Nesnažili se jen udržet druhé naživu, ale pomoci každému najít to,      kvůli čemu právě jemu skutečně stojí za to žít. </a:t>
            </a:r>
          </a:p>
          <a:p>
            <a:pPr marL="0" indent="0" algn="ctr">
              <a:buNone/>
            </a:pPr>
            <a:endParaRPr lang="cs-CZ" sz="3000" dirty="0">
              <a:latin typeface="+mj-lt"/>
            </a:endParaRPr>
          </a:p>
          <a:p>
            <a:pPr marL="0" indent="0" algn="ctr">
              <a:buNone/>
            </a:pPr>
            <a:endParaRPr lang="cs-CZ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260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3E904-66DB-B922-1F45-22C9C98F9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cs-CZ" sz="4000" dirty="0"/>
              <a:t>Služba duševní pomoci</a:t>
            </a:r>
          </a:p>
        </p:txBody>
      </p:sp>
      <p:graphicFrame>
        <p:nvGraphicFramePr>
          <p:cNvPr id="14" name="Zástupný obsah 2">
            <a:extLst>
              <a:ext uri="{FF2B5EF4-FFF2-40B4-BE49-F238E27FC236}">
                <a16:creationId xmlns:a16="http://schemas.microsoft.com/office/drawing/2014/main" id="{2B1F2C3D-B270-52A5-FC7D-3E4FB5FEED47}"/>
              </a:ext>
            </a:extLst>
          </p:cNvPr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2435415519"/>
              </p:ext>
            </p:extLst>
          </p:nvPr>
        </p:nvGraphicFramePr>
        <p:xfrm>
          <a:off x="371475" y="1233488"/>
          <a:ext cx="11520488" cy="4967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9002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FBC5E6-E101-B4AC-D518-566507B40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6" y="1187484"/>
            <a:ext cx="3504786" cy="3290338"/>
          </a:xfrm>
        </p:spPr>
        <p:txBody>
          <a:bodyPr/>
          <a:lstStyle/>
          <a:p>
            <a:pPr algn="ctr"/>
            <a:r>
              <a:rPr lang="cs-CZ" dirty="0"/>
              <a:t>Viktor Frankl   </a:t>
            </a:r>
            <a:r>
              <a:rPr lang="en-US" dirty="0"/>
              <a:t>&amp;</a:t>
            </a:r>
            <a:r>
              <a:rPr lang="cs-CZ" dirty="0"/>
              <a:t>              Regina Jonas</a:t>
            </a:r>
            <a:br>
              <a:rPr lang="cs-CZ" dirty="0"/>
            </a:br>
            <a:r>
              <a:rPr lang="cs-CZ" sz="2000" dirty="0"/>
              <a:t>(1902-1944)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02C7603C-F028-74F2-EFD2-8A65DE008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4104" y="1783831"/>
            <a:ext cx="4397858" cy="444800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cs-CZ" sz="3000" b="1" dirty="0">
                <a:latin typeface="Calibri" panose="020F0502020204030204" pitchFamily="34" charset="0"/>
                <a:cs typeface="Calibri" panose="020F0502020204030204" pitchFamily="34" charset="0"/>
              </a:rPr>
              <a:t>krizová intervence          pro nově příchozí</a:t>
            </a:r>
          </a:p>
          <a:p>
            <a:pPr marL="0" indent="0" algn="r">
              <a:buNone/>
            </a:pPr>
            <a:r>
              <a:rPr lang="cs-CZ" sz="3000" dirty="0">
                <a:latin typeface="Calibri" panose="020F0502020204030204" pitchFamily="34" charset="0"/>
                <a:cs typeface="Calibri" panose="020F0502020204030204" pitchFamily="34" charset="0"/>
              </a:rPr>
              <a:t> - snížení počtu sebevražd</a:t>
            </a:r>
          </a:p>
          <a:p>
            <a:pPr marL="0" indent="0" algn="r">
              <a:buNone/>
            </a:pPr>
            <a:endParaRPr lang="cs-CZ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buNone/>
            </a:pPr>
            <a:r>
              <a:rPr lang="cs-CZ" sz="29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„Nemůžeme jinak, než stát v úžasu nad její odvahou“ </a:t>
            </a:r>
          </a:p>
          <a:p>
            <a:pPr marL="0" indent="0" algn="r">
              <a:buNone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(Sally Priesand, druhá formálně vysvěcená rabínka v židovské historii) </a:t>
            </a:r>
          </a:p>
          <a:p>
            <a:pPr marL="0" indent="0" algn="r">
              <a:buNone/>
            </a:pPr>
            <a:endParaRPr lang="cs-CZ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Zástupný symbol obrázku 10">
            <a:extLst>
              <a:ext uri="{FF2B5EF4-FFF2-40B4-BE49-F238E27FC236}">
                <a16:creationId xmlns:a16="http://schemas.microsoft.com/office/drawing/2014/main" id="{96C212F7-FE0E-F2B2-60AF-43834E35AD4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696" r="86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8499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529A3EBF-302B-CF2C-85FD-DB96F07C3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Další činnosti - </a:t>
            </a:r>
            <a:r>
              <a:rPr lang="cs-CZ" dirty="0">
                <a:solidFill>
                  <a:srgbClr val="C00000"/>
                </a:solidFill>
              </a:rPr>
              <a:t>i s málem se dá dokázat mnoho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3604A98C-30A1-C0CE-F4FB-1C9E34F0FE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905607"/>
              </p:ext>
            </p:extLst>
          </p:nvPr>
        </p:nvGraphicFramePr>
        <p:xfrm>
          <a:off x="371475" y="1233488"/>
          <a:ext cx="11520488" cy="494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3964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857C061-537B-168C-974E-66165F7A0F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5756" y="356043"/>
            <a:ext cx="11520487" cy="758825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chemeClr val="bg1"/>
                </a:solidFill>
              </a:rPr>
              <a:t>…říci životu ano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96F5F2A3-6E7A-D6A9-DF44-D5581A1B01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5756" y="1383245"/>
            <a:ext cx="11520487" cy="465974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3600" dirty="0">
              <a:latin typeface="+mj-lt"/>
            </a:endParaRPr>
          </a:p>
          <a:p>
            <a:pPr marL="0" indent="0" algn="ctr">
              <a:buNone/>
            </a:pP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Mnozí z těchto pracovníků ze sebe vydali během doby strávené v Terezíně to nejlepší. </a:t>
            </a:r>
          </a:p>
          <a:p>
            <a:pPr marL="0" indent="0" algn="ctr">
              <a:buNone/>
            </a:pP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Uprostřed tragických okolností a smrti hledali a nacházeli skutečný život pro sebe i druhé.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Nevzdávali se a nepřestali bojovat, věřit a žít.                         Navzdory všemu a do poslední chvíle.</a:t>
            </a:r>
          </a:p>
        </p:txBody>
      </p:sp>
    </p:spTree>
    <p:extLst>
      <p:ext uri="{BB962C8B-B14F-4D97-AF65-F5344CB8AC3E}">
        <p14:creationId xmlns:p14="http://schemas.microsoft.com/office/powerpoint/2010/main" val="1636863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Zástupný symbol obrázku 11" descr="Obsah obrázku exteriér, červená, pták&#10;&#10;Popis byl vytvořen automaticky">
            <a:extLst>
              <a:ext uri="{FF2B5EF4-FFF2-40B4-BE49-F238E27FC236}">
                <a16:creationId xmlns:a16="http://schemas.microsoft.com/office/drawing/2014/main" id="{5D5F1E07-0D4C-C1C8-2981-63F8E44091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005" r="17005"/>
          <a:stretch>
            <a:fillRect/>
          </a:stretch>
        </p:blipFill>
        <p:spPr/>
      </p:pic>
      <p:sp>
        <p:nvSpPr>
          <p:cNvPr id="4" name="Zástupný symbol pro číslo snímku 3" hidden="1">
            <a:extLst>
              <a:ext uri="{FF2B5EF4-FFF2-40B4-BE49-F238E27FC236}">
                <a16:creationId xmlns:a16="http://schemas.microsoft.com/office/drawing/2014/main" id="{ED08B3D9-C658-41E7-8FA0-9DFDEA1EFD2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18938" y="6581775"/>
            <a:ext cx="373062" cy="20637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03DC2DEF-D2FE-4B45-ABA4-9F153FD1C98A}" type="slidenum">
              <a:rPr lang="en-US" sz="8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sz="800" dirty="0"/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7EE6B45D-D055-ADEC-CF47-CA2E20C12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60019" y="669260"/>
            <a:ext cx="4742120" cy="5264298"/>
          </a:xfrm>
        </p:spPr>
        <p:txBody>
          <a:bodyPr>
            <a:normAutofit/>
          </a:bodyPr>
          <a:lstStyle/>
          <a:p>
            <a:pPr algn="r"/>
            <a:r>
              <a:rPr lang="cs-CZ" sz="4600" dirty="0"/>
              <a:t>„Stejně jako nemůže člověk žít bez snů, nemůže žít bez naděje„</a:t>
            </a:r>
            <a:br>
              <a:rPr lang="cs-CZ" sz="4600" dirty="0"/>
            </a:br>
            <a:br>
              <a:rPr lang="cs-CZ" sz="4600" dirty="0"/>
            </a:br>
            <a:r>
              <a:rPr lang="cs-CZ" sz="3300" dirty="0"/>
              <a:t>(Elie Wiesel, přeživší Holokaustu a držitel Nobelovy ceny za mír)</a:t>
            </a:r>
          </a:p>
        </p:txBody>
      </p:sp>
    </p:spTree>
    <p:extLst>
      <p:ext uri="{BB962C8B-B14F-4D97-AF65-F5344CB8AC3E}">
        <p14:creationId xmlns:p14="http://schemas.microsoft.com/office/powerpoint/2010/main" val="864621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Žluto-oranžová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SFT_Font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itle goes here" id="{A4715F0E-2373-46DF-8650-9CD6D2E73FF4}" vid="{7AE24D49-249C-4823-B15D-D301F3E63356}"/>
    </a:ext>
  </a:extLst>
</a:theme>
</file>

<file path=ppt/theme/theme2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3" ma:contentTypeDescription="Vytvoří nový dokument" ma:contentTypeScope="" ma:versionID="d20eaee5d6972dfdb5f541be698d8cbd">
  <xsd:schema xmlns:xsd="http://www.w3.org/2001/XMLSchema" xmlns:xs="http://www.w3.org/2001/XMLSchema" xmlns:p="http://schemas.microsoft.com/office/2006/metadata/properties" xmlns:ns3="0ce8349e-5bd8-4034-aba5-0ab22afea016" xmlns:ns4="e86b566b-d989-48b4-b7ca-0b42b3bf21ea" targetNamespace="http://schemas.microsoft.com/office/2006/metadata/properties" ma:root="true" ma:fieldsID="76825ad09807f69b74c620dc192320e6" ns3:_="" ns4:_="">
    <xsd:import namespace="0ce8349e-5bd8-4034-aba5-0ab22afea016"/>
    <xsd:import namespace="e86b566b-d989-48b4-b7ca-0b42b3bf21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b566b-d989-48b4-b7ca-0b42b3bf2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79037A-AA25-47B0-B923-5E9DCEFBDCB3}">
  <ds:schemaRefs>
    <ds:schemaRef ds:uri="http://schemas.microsoft.com/office/2006/documentManagement/types"/>
    <ds:schemaRef ds:uri="http://purl.org/dc/dcmitype/"/>
    <ds:schemaRef ds:uri="0ce8349e-5bd8-4034-aba5-0ab22afea016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e86b566b-d989-48b4-b7ca-0b42b3bf21ea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85D92C5-0873-4CED-BF0C-526084C46D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F99931-A73E-404E-9D60-6E14323A0B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e86b566b-d989-48b4-b7ca-0b42b3bf2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38519</TotalTime>
  <Words>369</Words>
  <Application>Microsoft Office PowerPoint</Application>
  <PresentationFormat>Širokoúhlá obrazovka</PresentationFormat>
  <Paragraphs>43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Vlastní návrh</vt:lpstr>
      <vt:lpstr>„A přesto říci životu ano“ Příklad dobré praxe na místě, kde by ho možná nikdo nečekal: Služba duševní pomoci v terezínském ghettu</vt:lpstr>
      <vt:lpstr>Prezentace aplikace PowerPoint</vt:lpstr>
      <vt:lpstr>A přesto…</vt:lpstr>
      <vt:lpstr>Oddělení Péče a péče v oblasti duševního zdraví v Terezíně</vt:lpstr>
      <vt:lpstr>Služba duševní pomoci</vt:lpstr>
      <vt:lpstr>Viktor Frankl   &amp;              Regina Jonas (1902-1944)</vt:lpstr>
      <vt:lpstr>Další činnosti - i s málem se dá dokázat mnoho</vt:lpstr>
      <vt:lpstr>…říci životu ano</vt:lpstr>
      <vt:lpstr>„Stejně jako nemůže člověk žít bez snů, nemůže žít bez naděje„  (Elie Wiesel, přeživší Holokaustu a držitel Nobelovy ceny za mír)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Trauma-informovaný přístup  v sociální práci</dc:title>
  <dc:creator>Olga Klepáčková</dc:creator>
  <cp:lastModifiedBy>Mgr. Martina Černá, Ph.D.</cp:lastModifiedBy>
  <cp:revision>127</cp:revision>
  <dcterms:created xsi:type="dcterms:W3CDTF">2021-11-01T19:21:52Z</dcterms:created>
  <dcterms:modified xsi:type="dcterms:W3CDTF">2022-10-14T14:20:11Z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