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4" r:id="rId5"/>
  </p:sldMasterIdLst>
  <p:notesMasterIdLst>
    <p:notesMasterId r:id="rId15"/>
  </p:notesMasterIdLst>
  <p:handoutMasterIdLst>
    <p:handoutMasterId r:id="rId16"/>
  </p:handoutMasterIdLst>
  <p:sldIdLst>
    <p:sldId id="257" r:id="rId6"/>
    <p:sldId id="258" r:id="rId7"/>
    <p:sldId id="262" r:id="rId8"/>
    <p:sldId id="260" r:id="rId9"/>
    <p:sldId id="261" r:id="rId10"/>
    <p:sldId id="264" r:id="rId11"/>
    <p:sldId id="316" r:id="rId12"/>
    <p:sldId id="259" r:id="rId13"/>
    <p:sldId id="31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1E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15" autoAdjust="0"/>
    <p:restoredTop sz="93810" autoAdjust="0"/>
  </p:normalViewPr>
  <p:slideViewPr>
    <p:cSldViewPr snapToGrid="0" showGuides="1">
      <p:cViewPr varScale="1">
        <p:scale>
          <a:sx n="68" d="100"/>
          <a:sy n="68" d="100"/>
        </p:scale>
        <p:origin x="288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6C124C-2B18-4FCD-801F-8B0B16AB4EE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DB0C611-6DC1-470A-B217-81F06576B260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cs-CZ" sz="3600" b="0" dirty="0">
              <a:latin typeface="Calibri" panose="020F0502020204030204" pitchFamily="34" charset="0"/>
              <a:cs typeface="Calibri" panose="020F0502020204030204" pitchFamily="34" charset="0"/>
            </a:rPr>
            <a:t>Pocházeli z různých zemí                   a prostředí, byli různě staří, měli různá povolání, zkušenosti                 a dovednosti, odlišné povahy            i vyznání. Pak se sešli v Terezíně…              </a:t>
          </a:r>
        </a:p>
        <a:p>
          <a:r>
            <a:rPr lang="cs-CZ" sz="3700" b="1" dirty="0">
              <a:solidFill>
                <a:srgbClr val="C00000"/>
              </a:solidFill>
            </a:rPr>
            <a:t>Přestože sami trpěli, spojili se       a na místě mezi životem a smrtí bojovali, aby pomohli druhým zůstat silní.</a:t>
          </a:r>
          <a:endParaRPr lang="en-US" sz="3700" b="1" dirty="0">
            <a:solidFill>
              <a:srgbClr val="C00000"/>
            </a:solidFill>
          </a:endParaRPr>
        </a:p>
      </dgm:t>
    </dgm:pt>
    <dgm:pt modelId="{74FBBC55-B2C7-4837-AF61-ED867C075638}" type="parTrans" cxnId="{5FB29010-3A06-4F04-A871-9659E5895570}">
      <dgm:prSet/>
      <dgm:spPr/>
      <dgm:t>
        <a:bodyPr/>
        <a:lstStyle/>
        <a:p>
          <a:endParaRPr lang="en-US"/>
        </a:p>
      </dgm:t>
    </dgm:pt>
    <dgm:pt modelId="{C29115A9-3160-4EA0-B42D-8D9F0158A37A}" type="sibTrans" cxnId="{5FB29010-3A06-4F04-A871-9659E5895570}">
      <dgm:prSet/>
      <dgm:spPr/>
      <dgm:t>
        <a:bodyPr/>
        <a:lstStyle/>
        <a:p>
          <a:endParaRPr lang="en-US"/>
        </a:p>
      </dgm:t>
    </dgm:pt>
    <dgm:pt modelId="{20D3F275-289B-47C5-AA81-4456A9FB8FDC}" type="pres">
      <dgm:prSet presAssocID="{D26C124C-2B18-4FCD-801F-8B0B16AB4EEA}" presName="vert0" presStyleCnt="0">
        <dgm:presLayoutVars>
          <dgm:dir/>
          <dgm:animOne val="branch"/>
          <dgm:animLvl val="lvl"/>
        </dgm:presLayoutVars>
      </dgm:prSet>
      <dgm:spPr/>
    </dgm:pt>
    <dgm:pt modelId="{7A1C8CC7-D469-49DF-B551-3474D4493BB3}" type="pres">
      <dgm:prSet presAssocID="{6DB0C611-6DC1-470A-B217-81F06576B260}" presName="thickLine" presStyleLbl="alignNode1" presStyleIdx="0" presStyleCnt="1"/>
      <dgm:spPr/>
    </dgm:pt>
    <dgm:pt modelId="{4F60732D-743B-4C01-B249-AA4F5924C9EB}" type="pres">
      <dgm:prSet presAssocID="{6DB0C611-6DC1-470A-B217-81F06576B260}" presName="horz1" presStyleCnt="0"/>
      <dgm:spPr/>
    </dgm:pt>
    <dgm:pt modelId="{9EF73B8A-A268-48E3-A9E6-F1AC41343B77}" type="pres">
      <dgm:prSet presAssocID="{6DB0C611-6DC1-470A-B217-81F06576B260}" presName="tx1" presStyleLbl="revTx" presStyleIdx="0" presStyleCnt="1" custScaleX="100000" custLinFactNeighborX="-21418" custLinFactNeighborY="2275"/>
      <dgm:spPr/>
    </dgm:pt>
    <dgm:pt modelId="{72C7A14B-4E71-4DFE-A45C-854BFAAD6BB5}" type="pres">
      <dgm:prSet presAssocID="{6DB0C611-6DC1-470A-B217-81F06576B260}" presName="vert1" presStyleCnt="0"/>
      <dgm:spPr/>
    </dgm:pt>
  </dgm:ptLst>
  <dgm:cxnLst>
    <dgm:cxn modelId="{5FB29010-3A06-4F04-A871-9659E5895570}" srcId="{D26C124C-2B18-4FCD-801F-8B0B16AB4EEA}" destId="{6DB0C611-6DC1-470A-B217-81F06576B260}" srcOrd="0" destOrd="0" parTransId="{74FBBC55-B2C7-4837-AF61-ED867C075638}" sibTransId="{C29115A9-3160-4EA0-B42D-8D9F0158A37A}"/>
    <dgm:cxn modelId="{FF080D76-27E1-4272-B497-449DF8C4B23C}" type="presOf" srcId="{6DB0C611-6DC1-470A-B217-81F06576B260}" destId="{9EF73B8A-A268-48E3-A9E6-F1AC41343B77}" srcOrd="0" destOrd="0" presId="urn:microsoft.com/office/officeart/2008/layout/LinedList"/>
    <dgm:cxn modelId="{7111E197-787D-4BC7-8BFF-9EA79DB0AAAF}" type="presOf" srcId="{D26C124C-2B18-4FCD-801F-8B0B16AB4EEA}" destId="{20D3F275-289B-47C5-AA81-4456A9FB8FDC}" srcOrd="0" destOrd="0" presId="urn:microsoft.com/office/officeart/2008/layout/LinedList"/>
    <dgm:cxn modelId="{8844C9DF-1C85-4875-B535-FED1D6D84829}" type="presParOf" srcId="{20D3F275-289B-47C5-AA81-4456A9FB8FDC}" destId="{7A1C8CC7-D469-49DF-B551-3474D4493BB3}" srcOrd="0" destOrd="0" presId="urn:microsoft.com/office/officeart/2008/layout/LinedList"/>
    <dgm:cxn modelId="{5DBDA5A4-F84B-4D8B-8D06-7105F56FEC27}" type="presParOf" srcId="{20D3F275-289B-47C5-AA81-4456A9FB8FDC}" destId="{4F60732D-743B-4C01-B249-AA4F5924C9EB}" srcOrd="1" destOrd="0" presId="urn:microsoft.com/office/officeart/2008/layout/LinedList"/>
    <dgm:cxn modelId="{CF351566-EE8E-4B0C-9495-523F85B9AAF6}" type="presParOf" srcId="{4F60732D-743B-4C01-B249-AA4F5924C9EB}" destId="{9EF73B8A-A268-48E3-A9E6-F1AC41343B77}" srcOrd="0" destOrd="0" presId="urn:microsoft.com/office/officeart/2008/layout/LinedList"/>
    <dgm:cxn modelId="{4D6E9E04-CBB5-45A1-836A-7B4F6A2521A9}" type="presParOf" srcId="{4F60732D-743B-4C01-B249-AA4F5924C9EB}" destId="{72C7A14B-4E71-4DFE-A45C-854BFAAD6BB5}" srcOrd="1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A8C6AE-B7B8-40A2-965E-5C053585F133}" type="doc">
      <dgm:prSet loTypeId="urn:microsoft.com/office/officeart/2018/2/layout/IconVerticalSolidList" loCatId="icon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6BB6F5A-2CBA-4CA4-97E5-5641666AE1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3000" b="0" dirty="0">
              <a:latin typeface="Calibri" panose="020F0502020204030204" pitchFamily="34" charset="0"/>
              <a:cs typeface="Calibri" panose="020F0502020204030204" pitchFamily="34" charset="0"/>
            </a:rPr>
            <a:t>zmírnění šoku bezprostředně po příjezdu</a:t>
          </a:r>
          <a:endParaRPr lang="en-US" sz="3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BA6FBB-B1E5-4682-81ED-3C51ACAF6DBE}" type="parTrans" cxnId="{833E3965-3947-42AC-9E19-85D649A1FE69}">
      <dgm:prSet/>
      <dgm:spPr/>
      <dgm:t>
        <a:bodyPr/>
        <a:lstStyle/>
        <a:p>
          <a:endParaRPr lang="en-US"/>
        </a:p>
      </dgm:t>
    </dgm:pt>
    <dgm:pt modelId="{5B90032B-D925-41BB-BAFE-4EC3504B7D48}" type="sibTrans" cxnId="{833E3965-3947-42AC-9E19-85D649A1FE69}">
      <dgm:prSet/>
      <dgm:spPr/>
      <dgm:t>
        <a:bodyPr/>
        <a:lstStyle/>
        <a:p>
          <a:endParaRPr lang="en-US"/>
        </a:p>
      </dgm:t>
    </dgm:pt>
    <dgm:pt modelId="{589B861E-18E0-47EE-9D3D-98B6254876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3000" b="0" dirty="0">
              <a:latin typeface="Calibri" panose="020F0502020204030204" pitchFamily="34" charset="0"/>
              <a:cs typeface="Calibri" panose="020F0502020204030204" pitchFamily="34" charset="0"/>
            </a:rPr>
            <a:t>podpora při adaptaci v ghettu</a:t>
          </a:r>
          <a:endParaRPr lang="en-US" sz="3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061835-6C4D-4C3F-8833-C446624FBD46}" type="parTrans" cxnId="{0242072A-771D-4EEF-A535-056B4396362F}">
      <dgm:prSet/>
      <dgm:spPr/>
      <dgm:t>
        <a:bodyPr/>
        <a:lstStyle/>
        <a:p>
          <a:endParaRPr lang="en-US"/>
        </a:p>
      </dgm:t>
    </dgm:pt>
    <dgm:pt modelId="{9030295F-86CA-4D62-8574-ECCFCBD6930D}" type="sibTrans" cxnId="{0242072A-771D-4EEF-A535-056B4396362F}">
      <dgm:prSet/>
      <dgm:spPr/>
      <dgm:t>
        <a:bodyPr/>
        <a:lstStyle/>
        <a:p>
          <a:endParaRPr lang="en-US"/>
        </a:p>
      </dgm:t>
    </dgm:pt>
    <dgm:pt modelId="{84AFDAED-094E-4747-AEE8-AC5627A2EB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3000" b="0" dirty="0">
              <a:latin typeface="Calibri" panose="020F0502020204030204" pitchFamily="34" charset="0"/>
              <a:cs typeface="Calibri" panose="020F0502020204030204" pitchFamily="34" charset="0"/>
            </a:rPr>
            <a:t>aktivní vyhledávání potřebných</a:t>
          </a:r>
          <a:endParaRPr lang="en-US" sz="3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76463A-AE35-47C2-ACF0-5F00017C0A6F}" type="parTrans" cxnId="{F4FB49F1-83B4-441F-B5EC-07A91C1D0367}">
      <dgm:prSet/>
      <dgm:spPr/>
      <dgm:t>
        <a:bodyPr/>
        <a:lstStyle/>
        <a:p>
          <a:endParaRPr lang="en-US"/>
        </a:p>
      </dgm:t>
    </dgm:pt>
    <dgm:pt modelId="{D3453E10-E631-4522-98D6-9AAE0FD84361}" type="sibTrans" cxnId="{F4FB49F1-83B4-441F-B5EC-07A91C1D0367}">
      <dgm:prSet/>
      <dgm:spPr/>
      <dgm:t>
        <a:bodyPr/>
        <a:lstStyle/>
        <a:p>
          <a:endParaRPr lang="en-US"/>
        </a:p>
      </dgm:t>
    </dgm:pt>
    <dgm:pt modelId="{BCB6C430-7DAA-451B-8981-16E3ADEEC31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3000" b="0" dirty="0">
              <a:latin typeface="Calibri" panose="020F0502020204030204" pitchFamily="34" charset="0"/>
              <a:cs typeface="Calibri" panose="020F0502020204030204" pitchFamily="34" charset="0"/>
            </a:rPr>
            <a:t>první pomoc při nebezpečí sebevraždy </a:t>
          </a:r>
          <a:endParaRPr lang="en-US" sz="3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2F7E4B-43F0-4CA8-9346-6B64DE11B235}" type="parTrans" cxnId="{BE4D2791-A7CE-4DF5-BB7C-DE53E586B34E}">
      <dgm:prSet/>
      <dgm:spPr/>
      <dgm:t>
        <a:bodyPr/>
        <a:lstStyle/>
        <a:p>
          <a:endParaRPr lang="en-US"/>
        </a:p>
      </dgm:t>
    </dgm:pt>
    <dgm:pt modelId="{C171F388-D759-4144-B763-A26DBBDF7EE4}" type="sibTrans" cxnId="{BE4D2791-A7CE-4DF5-BB7C-DE53E586B34E}">
      <dgm:prSet/>
      <dgm:spPr/>
      <dgm:t>
        <a:bodyPr/>
        <a:lstStyle/>
        <a:p>
          <a:endParaRPr lang="en-US"/>
        </a:p>
      </dgm:t>
    </dgm:pt>
    <dgm:pt modelId="{FCB1C82B-9978-477C-AB0E-FB6363BC4B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3000" b="0" dirty="0">
              <a:latin typeface="Calibri" panose="020F0502020204030204" pitchFamily="34" charset="0"/>
              <a:cs typeface="Calibri" panose="020F0502020204030204" pitchFamily="34" charset="0"/>
            </a:rPr>
            <a:t>psychoterapeutická péče</a:t>
          </a:r>
          <a:endParaRPr lang="en-US" sz="3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4B5195-1BB1-4CDB-9F95-FDE349F14DFA}" type="parTrans" cxnId="{FF392554-FB16-47D1-8F43-507617F43BFD}">
      <dgm:prSet/>
      <dgm:spPr/>
      <dgm:t>
        <a:bodyPr/>
        <a:lstStyle/>
        <a:p>
          <a:endParaRPr lang="en-US"/>
        </a:p>
      </dgm:t>
    </dgm:pt>
    <dgm:pt modelId="{79AF1EBA-1F0F-4488-847C-69FEBD5D104B}" type="sibTrans" cxnId="{FF392554-FB16-47D1-8F43-507617F43BFD}">
      <dgm:prSet/>
      <dgm:spPr/>
      <dgm:t>
        <a:bodyPr/>
        <a:lstStyle/>
        <a:p>
          <a:endParaRPr lang="en-US"/>
        </a:p>
      </dgm:t>
    </dgm:pt>
    <dgm:pt modelId="{7247E84C-0B55-4667-BB97-7CAA1246A306}" type="pres">
      <dgm:prSet presAssocID="{F7A8C6AE-B7B8-40A2-965E-5C053585F133}" presName="root" presStyleCnt="0">
        <dgm:presLayoutVars>
          <dgm:dir/>
          <dgm:resizeHandles val="exact"/>
        </dgm:presLayoutVars>
      </dgm:prSet>
      <dgm:spPr/>
    </dgm:pt>
    <dgm:pt modelId="{7E98649C-C622-401F-9914-4B2C30A622F5}" type="pres">
      <dgm:prSet presAssocID="{E6BB6F5A-2CBA-4CA4-97E5-5641666AE17A}" presName="compNode" presStyleCnt="0"/>
      <dgm:spPr/>
    </dgm:pt>
    <dgm:pt modelId="{5E81AB85-244E-4F36-BC0F-95A548A87C3E}" type="pres">
      <dgm:prSet presAssocID="{E6BB6F5A-2CBA-4CA4-97E5-5641666AE17A}" presName="bgRect" presStyleLbl="bgShp" presStyleIdx="0" presStyleCnt="5"/>
      <dgm:spPr/>
    </dgm:pt>
    <dgm:pt modelId="{9ADCB61E-EDCA-4B4E-B23B-DBF264F83D55}" type="pres">
      <dgm:prSet presAssocID="{E6BB6F5A-2CBA-4CA4-97E5-5641666AE17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6EBAA00A-FE78-4AF1-98F1-9CD446FE9CC9}" type="pres">
      <dgm:prSet presAssocID="{E6BB6F5A-2CBA-4CA4-97E5-5641666AE17A}" presName="spaceRect" presStyleCnt="0"/>
      <dgm:spPr/>
    </dgm:pt>
    <dgm:pt modelId="{BBBDD96B-1AC9-4DC2-964E-DC41400C47BE}" type="pres">
      <dgm:prSet presAssocID="{E6BB6F5A-2CBA-4CA4-97E5-5641666AE17A}" presName="parTx" presStyleLbl="revTx" presStyleIdx="0" presStyleCnt="5">
        <dgm:presLayoutVars>
          <dgm:chMax val="0"/>
          <dgm:chPref val="0"/>
        </dgm:presLayoutVars>
      </dgm:prSet>
      <dgm:spPr/>
    </dgm:pt>
    <dgm:pt modelId="{7C44CFC5-4BDF-472B-9977-8552F772BC92}" type="pres">
      <dgm:prSet presAssocID="{5B90032B-D925-41BB-BAFE-4EC3504B7D48}" presName="sibTrans" presStyleCnt="0"/>
      <dgm:spPr/>
    </dgm:pt>
    <dgm:pt modelId="{E9CB8303-0842-459C-AC0E-5A1978D1EED4}" type="pres">
      <dgm:prSet presAssocID="{589B861E-18E0-47EE-9D3D-98B6254876D4}" presName="compNode" presStyleCnt="0"/>
      <dgm:spPr/>
    </dgm:pt>
    <dgm:pt modelId="{EB6574B6-ABEE-41A3-A57C-140E0B991687}" type="pres">
      <dgm:prSet presAssocID="{589B861E-18E0-47EE-9D3D-98B6254876D4}" presName="bgRect" presStyleLbl="bgShp" presStyleIdx="1" presStyleCnt="5"/>
      <dgm:spPr/>
    </dgm:pt>
    <dgm:pt modelId="{FD060DCC-6231-4EC6-B67E-F73B7EE673F1}" type="pres">
      <dgm:prSet presAssocID="{589B861E-18E0-47EE-9D3D-98B6254876D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živatel"/>
        </a:ext>
      </dgm:extLst>
    </dgm:pt>
    <dgm:pt modelId="{A51DB91D-0073-4B84-BA12-969EBEDF840B}" type="pres">
      <dgm:prSet presAssocID="{589B861E-18E0-47EE-9D3D-98B6254876D4}" presName="spaceRect" presStyleCnt="0"/>
      <dgm:spPr/>
    </dgm:pt>
    <dgm:pt modelId="{AA356EA7-CC98-440A-93A7-4D4E2CA062B1}" type="pres">
      <dgm:prSet presAssocID="{589B861E-18E0-47EE-9D3D-98B6254876D4}" presName="parTx" presStyleLbl="revTx" presStyleIdx="1" presStyleCnt="5">
        <dgm:presLayoutVars>
          <dgm:chMax val="0"/>
          <dgm:chPref val="0"/>
        </dgm:presLayoutVars>
      </dgm:prSet>
      <dgm:spPr/>
    </dgm:pt>
    <dgm:pt modelId="{6546C3D4-9B36-4933-A2A0-3EB8051E8BE4}" type="pres">
      <dgm:prSet presAssocID="{9030295F-86CA-4D62-8574-ECCFCBD6930D}" presName="sibTrans" presStyleCnt="0"/>
      <dgm:spPr/>
    </dgm:pt>
    <dgm:pt modelId="{4DB4DA0C-E37B-4510-B475-08C6FA381257}" type="pres">
      <dgm:prSet presAssocID="{84AFDAED-094E-4747-AEE8-AC5627A2EB3D}" presName="compNode" presStyleCnt="0"/>
      <dgm:spPr/>
    </dgm:pt>
    <dgm:pt modelId="{EE2532AE-DF77-40F6-A891-4BB73D707334}" type="pres">
      <dgm:prSet presAssocID="{84AFDAED-094E-4747-AEE8-AC5627A2EB3D}" presName="bgRect" presStyleLbl="bgShp" presStyleIdx="2" presStyleCnt="5" custLinFactNeighborX="-1569"/>
      <dgm:spPr/>
    </dgm:pt>
    <dgm:pt modelId="{52BB45BD-78A9-45C1-BE76-7232FF0290E4}" type="pres">
      <dgm:prSet presAssocID="{84AFDAED-094E-4747-AEE8-AC5627A2EB3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9140566-0833-430F-BA4F-D7B5EF9110D4}" type="pres">
      <dgm:prSet presAssocID="{84AFDAED-094E-4747-AEE8-AC5627A2EB3D}" presName="spaceRect" presStyleCnt="0"/>
      <dgm:spPr/>
    </dgm:pt>
    <dgm:pt modelId="{87C03449-1124-4EC7-91FE-FF1690655F6A}" type="pres">
      <dgm:prSet presAssocID="{84AFDAED-094E-4747-AEE8-AC5627A2EB3D}" presName="parTx" presStyleLbl="revTx" presStyleIdx="2" presStyleCnt="5">
        <dgm:presLayoutVars>
          <dgm:chMax val="0"/>
          <dgm:chPref val="0"/>
        </dgm:presLayoutVars>
      </dgm:prSet>
      <dgm:spPr/>
    </dgm:pt>
    <dgm:pt modelId="{169344FF-C7E0-4855-AACF-CFA374154118}" type="pres">
      <dgm:prSet presAssocID="{D3453E10-E631-4522-98D6-9AAE0FD84361}" presName="sibTrans" presStyleCnt="0"/>
      <dgm:spPr/>
    </dgm:pt>
    <dgm:pt modelId="{C8CC904D-5343-4709-A5CA-267480199D3E}" type="pres">
      <dgm:prSet presAssocID="{BCB6C430-7DAA-451B-8981-16E3ADEEC313}" presName="compNode" presStyleCnt="0"/>
      <dgm:spPr/>
    </dgm:pt>
    <dgm:pt modelId="{18F14223-E716-45C4-9A53-A4AEBF0E644E}" type="pres">
      <dgm:prSet presAssocID="{BCB6C430-7DAA-451B-8981-16E3ADEEC313}" presName="bgRect" presStyleLbl="bgShp" presStyleIdx="3" presStyleCnt="5"/>
      <dgm:spPr/>
    </dgm:pt>
    <dgm:pt modelId="{4FB6F375-DAF4-4EC3-9F42-BF7F879C9500}" type="pres">
      <dgm:prSet presAssocID="{BCB6C430-7DAA-451B-8981-16E3ADEEC31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E966D2B6-1BDE-443C-BC99-6B9C66E7DF33}" type="pres">
      <dgm:prSet presAssocID="{BCB6C430-7DAA-451B-8981-16E3ADEEC313}" presName="spaceRect" presStyleCnt="0"/>
      <dgm:spPr/>
    </dgm:pt>
    <dgm:pt modelId="{B04EAFD5-3DD5-4006-8173-A415BDB4C38C}" type="pres">
      <dgm:prSet presAssocID="{BCB6C430-7DAA-451B-8981-16E3ADEEC313}" presName="parTx" presStyleLbl="revTx" presStyleIdx="3" presStyleCnt="5">
        <dgm:presLayoutVars>
          <dgm:chMax val="0"/>
          <dgm:chPref val="0"/>
        </dgm:presLayoutVars>
      </dgm:prSet>
      <dgm:spPr/>
    </dgm:pt>
    <dgm:pt modelId="{F6CB1682-5F90-435A-8428-A5171CDF535E}" type="pres">
      <dgm:prSet presAssocID="{C171F388-D759-4144-B763-A26DBBDF7EE4}" presName="sibTrans" presStyleCnt="0"/>
      <dgm:spPr/>
    </dgm:pt>
    <dgm:pt modelId="{AB6F988B-9DE8-47E1-B154-D3D235E49F9F}" type="pres">
      <dgm:prSet presAssocID="{FCB1C82B-9978-477C-AB0E-FB6363BC4B14}" presName="compNode" presStyleCnt="0"/>
      <dgm:spPr/>
    </dgm:pt>
    <dgm:pt modelId="{C3D22550-7538-4ECD-A0D7-F99C4E4164E8}" type="pres">
      <dgm:prSet presAssocID="{FCB1C82B-9978-477C-AB0E-FB6363BC4B14}" presName="bgRect" presStyleLbl="bgShp" presStyleIdx="4" presStyleCnt="5"/>
      <dgm:spPr/>
    </dgm:pt>
    <dgm:pt modelId="{37C45182-8962-4363-9079-3FA5DB95409D}" type="pres">
      <dgm:prSet presAssocID="{FCB1C82B-9978-477C-AB0E-FB6363BC4B1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rdce"/>
        </a:ext>
      </dgm:extLst>
    </dgm:pt>
    <dgm:pt modelId="{F199ACF2-0D9C-47BC-A1AC-98A9988345B4}" type="pres">
      <dgm:prSet presAssocID="{FCB1C82B-9978-477C-AB0E-FB6363BC4B14}" presName="spaceRect" presStyleCnt="0"/>
      <dgm:spPr/>
    </dgm:pt>
    <dgm:pt modelId="{C03B3358-06A6-431E-98CE-2225EA8339B0}" type="pres">
      <dgm:prSet presAssocID="{FCB1C82B-9978-477C-AB0E-FB6363BC4B1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242072A-771D-4EEF-A535-056B4396362F}" srcId="{F7A8C6AE-B7B8-40A2-965E-5C053585F133}" destId="{589B861E-18E0-47EE-9D3D-98B6254876D4}" srcOrd="1" destOrd="0" parTransId="{5F061835-6C4D-4C3F-8833-C446624FBD46}" sibTransId="{9030295F-86CA-4D62-8574-ECCFCBD6930D}"/>
    <dgm:cxn modelId="{23C6DC2B-6BB0-4601-8EF3-65327993D216}" type="presOf" srcId="{E6BB6F5A-2CBA-4CA4-97E5-5641666AE17A}" destId="{BBBDD96B-1AC9-4DC2-964E-DC41400C47BE}" srcOrd="0" destOrd="0" presId="urn:microsoft.com/office/officeart/2018/2/layout/IconVerticalSolidList"/>
    <dgm:cxn modelId="{CF1E4D5F-5DB0-49BC-B584-9A1BC5CE966E}" type="presOf" srcId="{589B861E-18E0-47EE-9D3D-98B6254876D4}" destId="{AA356EA7-CC98-440A-93A7-4D4E2CA062B1}" srcOrd="0" destOrd="0" presId="urn:microsoft.com/office/officeart/2018/2/layout/IconVerticalSolidList"/>
    <dgm:cxn modelId="{833E3965-3947-42AC-9E19-85D649A1FE69}" srcId="{F7A8C6AE-B7B8-40A2-965E-5C053585F133}" destId="{E6BB6F5A-2CBA-4CA4-97E5-5641666AE17A}" srcOrd="0" destOrd="0" parTransId="{ACBA6FBB-B1E5-4682-81ED-3C51ACAF6DBE}" sibTransId="{5B90032B-D925-41BB-BAFE-4EC3504B7D48}"/>
    <dgm:cxn modelId="{45844165-DBA5-43AC-8489-5B744B803204}" type="presOf" srcId="{84AFDAED-094E-4747-AEE8-AC5627A2EB3D}" destId="{87C03449-1124-4EC7-91FE-FF1690655F6A}" srcOrd="0" destOrd="0" presId="urn:microsoft.com/office/officeart/2018/2/layout/IconVerticalSolidList"/>
    <dgm:cxn modelId="{FF392554-FB16-47D1-8F43-507617F43BFD}" srcId="{F7A8C6AE-B7B8-40A2-965E-5C053585F133}" destId="{FCB1C82B-9978-477C-AB0E-FB6363BC4B14}" srcOrd="4" destOrd="0" parTransId="{264B5195-1BB1-4CDB-9F95-FDE349F14DFA}" sibTransId="{79AF1EBA-1F0F-4488-847C-69FEBD5D104B}"/>
    <dgm:cxn modelId="{BE4D2791-A7CE-4DF5-BB7C-DE53E586B34E}" srcId="{F7A8C6AE-B7B8-40A2-965E-5C053585F133}" destId="{BCB6C430-7DAA-451B-8981-16E3ADEEC313}" srcOrd="3" destOrd="0" parTransId="{E72F7E4B-43F0-4CA8-9346-6B64DE11B235}" sibTransId="{C171F388-D759-4144-B763-A26DBBDF7EE4}"/>
    <dgm:cxn modelId="{A598AEA3-33BC-411E-AC91-242156DE7798}" type="presOf" srcId="{FCB1C82B-9978-477C-AB0E-FB6363BC4B14}" destId="{C03B3358-06A6-431E-98CE-2225EA8339B0}" srcOrd="0" destOrd="0" presId="urn:microsoft.com/office/officeart/2018/2/layout/IconVerticalSolidList"/>
    <dgm:cxn modelId="{D15F8EE1-F47E-4FE0-9EF1-842961FC02C0}" type="presOf" srcId="{BCB6C430-7DAA-451B-8981-16E3ADEEC313}" destId="{B04EAFD5-3DD5-4006-8173-A415BDB4C38C}" srcOrd="0" destOrd="0" presId="urn:microsoft.com/office/officeart/2018/2/layout/IconVerticalSolidList"/>
    <dgm:cxn modelId="{116F22EC-6AA1-4914-B7BE-4422CA750602}" type="presOf" srcId="{F7A8C6AE-B7B8-40A2-965E-5C053585F133}" destId="{7247E84C-0B55-4667-BB97-7CAA1246A306}" srcOrd="0" destOrd="0" presId="urn:microsoft.com/office/officeart/2018/2/layout/IconVerticalSolidList"/>
    <dgm:cxn modelId="{F4FB49F1-83B4-441F-B5EC-07A91C1D0367}" srcId="{F7A8C6AE-B7B8-40A2-965E-5C053585F133}" destId="{84AFDAED-094E-4747-AEE8-AC5627A2EB3D}" srcOrd="2" destOrd="0" parTransId="{4776463A-AE35-47C2-ACF0-5F00017C0A6F}" sibTransId="{D3453E10-E631-4522-98D6-9AAE0FD84361}"/>
    <dgm:cxn modelId="{64463515-EBFB-4FA4-B15D-90E3F1BE5F58}" type="presParOf" srcId="{7247E84C-0B55-4667-BB97-7CAA1246A306}" destId="{7E98649C-C622-401F-9914-4B2C30A622F5}" srcOrd="0" destOrd="0" presId="urn:microsoft.com/office/officeart/2018/2/layout/IconVerticalSolidList"/>
    <dgm:cxn modelId="{A2927A20-2505-496E-9B63-21C54FCE69CA}" type="presParOf" srcId="{7E98649C-C622-401F-9914-4B2C30A622F5}" destId="{5E81AB85-244E-4F36-BC0F-95A548A87C3E}" srcOrd="0" destOrd="0" presId="urn:microsoft.com/office/officeart/2018/2/layout/IconVerticalSolidList"/>
    <dgm:cxn modelId="{F0D26CAF-A32D-4C2A-832D-F61C1457D690}" type="presParOf" srcId="{7E98649C-C622-401F-9914-4B2C30A622F5}" destId="{9ADCB61E-EDCA-4B4E-B23B-DBF264F83D55}" srcOrd="1" destOrd="0" presId="urn:microsoft.com/office/officeart/2018/2/layout/IconVerticalSolidList"/>
    <dgm:cxn modelId="{E7AC0F66-9C5F-4737-9832-AC06EB6CE242}" type="presParOf" srcId="{7E98649C-C622-401F-9914-4B2C30A622F5}" destId="{6EBAA00A-FE78-4AF1-98F1-9CD446FE9CC9}" srcOrd="2" destOrd="0" presId="urn:microsoft.com/office/officeart/2018/2/layout/IconVerticalSolidList"/>
    <dgm:cxn modelId="{530E35A5-4592-4488-B823-33E3461E465C}" type="presParOf" srcId="{7E98649C-C622-401F-9914-4B2C30A622F5}" destId="{BBBDD96B-1AC9-4DC2-964E-DC41400C47BE}" srcOrd="3" destOrd="0" presId="urn:microsoft.com/office/officeart/2018/2/layout/IconVerticalSolidList"/>
    <dgm:cxn modelId="{B8BA9D99-CE12-4D0B-B7BC-C9703C8C8228}" type="presParOf" srcId="{7247E84C-0B55-4667-BB97-7CAA1246A306}" destId="{7C44CFC5-4BDF-472B-9977-8552F772BC92}" srcOrd="1" destOrd="0" presId="urn:microsoft.com/office/officeart/2018/2/layout/IconVerticalSolidList"/>
    <dgm:cxn modelId="{71195DC0-2DB1-43D5-9669-67334A42BCB2}" type="presParOf" srcId="{7247E84C-0B55-4667-BB97-7CAA1246A306}" destId="{E9CB8303-0842-459C-AC0E-5A1978D1EED4}" srcOrd="2" destOrd="0" presId="urn:microsoft.com/office/officeart/2018/2/layout/IconVerticalSolidList"/>
    <dgm:cxn modelId="{A4658159-7DCC-4057-918A-290F59A0579E}" type="presParOf" srcId="{E9CB8303-0842-459C-AC0E-5A1978D1EED4}" destId="{EB6574B6-ABEE-41A3-A57C-140E0B991687}" srcOrd="0" destOrd="0" presId="urn:microsoft.com/office/officeart/2018/2/layout/IconVerticalSolidList"/>
    <dgm:cxn modelId="{A382A4D0-91B6-4E2F-934B-995DE4C9DD4E}" type="presParOf" srcId="{E9CB8303-0842-459C-AC0E-5A1978D1EED4}" destId="{FD060DCC-6231-4EC6-B67E-F73B7EE673F1}" srcOrd="1" destOrd="0" presId="urn:microsoft.com/office/officeart/2018/2/layout/IconVerticalSolidList"/>
    <dgm:cxn modelId="{3876F21D-809B-4237-9FCE-E8FB8E965475}" type="presParOf" srcId="{E9CB8303-0842-459C-AC0E-5A1978D1EED4}" destId="{A51DB91D-0073-4B84-BA12-969EBEDF840B}" srcOrd="2" destOrd="0" presId="urn:microsoft.com/office/officeart/2018/2/layout/IconVerticalSolidList"/>
    <dgm:cxn modelId="{64F35A79-644D-4CA6-BFB8-A52EC69F1DD2}" type="presParOf" srcId="{E9CB8303-0842-459C-AC0E-5A1978D1EED4}" destId="{AA356EA7-CC98-440A-93A7-4D4E2CA062B1}" srcOrd="3" destOrd="0" presId="urn:microsoft.com/office/officeart/2018/2/layout/IconVerticalSolidList"/>
    <dgm:cxn modelId="{23773FA7-CC99-4ECB-9DD3-60E7292450E3}" type="presParOf" srcId="{7247E84C-0B55-4667-BB97-7CAA1246A306}" destId="{6546C3D4-9B36-4933-A2A0-3EB8051E8BE4}" srcOrd="3" destOrd="0" presId="urn:microsoft.com/office/officeart/2018/2/layout/IconVerticalSolidList"/>
    <dgm:cxn modelId="{D5C662E4-BE0F-433E-A71F-5C5851C92BCC}" type="presParOf" srcId="{7247E84C-0B55-4667-BB97-7CAA1246A306}" destId="{4DB4DA0C-E37B-4510-B475-08C6FA381257}" srcOrd="4" destOrd="0" presId="urn:microsoft.com/office/officeart/2018/2/layout/IconVerticalSolidList"/>
    <dgm:cxn modelId="{D6EE8A6E-AB0F-4548-A73A-C70A91527F8A}" type="presParOf" srcId="{4DB4DA0C-E37B-4510-B475-08C6FA381257}" destId="{EE2532AE-DF77-40F6-A891-4BB73D707334}" srcOrd="0" destOrd="0" presId="urn:microsoft.com/office/officeart/2018/2/layout/IconVerticalSolidList"/>
    <dgm:cxn modelId="{E8B8B6CA-C461-46BE-B937-FDAD4006D1F4}" type="presParOf" srcId="{4DB4DA0C-E37B-4510-B475-08C6FA381257}" destId="{52BB45BD-78A9-45C1-BE76-7232FF0290E4}" srcOrd="1" destOrd="0" presId="urn:microsoft.com/office/officeart/2018/2/layout/IconVerticalSolidList"/>
    <dgm:cxn modelId="{EB6C0EE7-1FF5-4565-BE9E-238E2807365A}" type="presParOf" srcId="{4DB4DA0C-E37B-4510-B475-08C6FA381257}" destId="{89140566-0833-430F-BA4F-D7B5EF9110D4}" srcOrd="2" destOrd="0" presId="urn:microsoft.com/office/officeart/2018/2/layout/IconVerticalSolidList"/>
    <dgm:cxn modelId="{FF09DB6B-5D6B-4EC0-9F36-8EEB06ABD98E}" type="presParOf" srcId="{4DB4DA0C-E37B-4510-B475-08C6FA381257}" destId="{87C03449-1124-4EC7-91FE-FF1690655F6A}" srcOrd="3" destOrd="0" presId="urn:microsoft.com/office/officeart/2018/2/layout/IconVerticalSolidList"/>
    <dgm:cxn modelId="{2E05F5E3-6FCA-41C6-8196-383F573CF98F}" type="presParOf" srcId="{7247E84C-0B55-4667-BB97-7CAA1246A306}" destId="{169344FF-C7E0-4855-AACF-CFA374154118}" srcOrd="5" destOrd="0" presId="urn:microsoft.com/office/officeart/2018/2/layout/IconVerticalSolidList"/>
    <dgm:cxn modelId="{99830B61-1C4C-4F2C-A5FF-12C7FF7F76CE}" type="presParOf" srcId="{7247E84C-0B55-4667-BB97-7CAA1246A306}" destId="{C8CC904D-5343-4709-A5CA-267480199D3E}" srcOrd="6" destOrd="0" presId="urn:microsoft.com/office/officeart/2018/2/layout/IconVerticalSolidList"/>
    <dgm:cxn modelId="{03568463-E6EA-4D29-B4AF-D7126062A9B3}" type="presParOf" srcId="{C8CC904D-5343-4709-A5CA-267480199D3E}" destId="{18F14223-E716-45C4-9A53-A4AEBF0E644E}" srcOrd="0" destOrd="0" presId="urn:microsoft.com/office/officeart/2018/2/layout/IconVerticalSolidList"/>
    <dgm:cxn modelId="{3CDF7BD0-C10A-4560-847F-0C0D2B15D57F}" type="presParOf" srcId="{C8CC904D-5343-4709-A5CA-267480199D3E}" destId="{4FB6F375-DAF4-4EC3-9F42-BF7F879C9500}" srcOrd="1" destOrd="0" presId="urn:microsoft.com/office/officeart/2018/2/layout/IconVerticalSolidList"/>
    <dgm:cxn modelId="{48BE1A9B-F03C-4647-A84E-3EBD27F04B28}" type="presParOf" srcId="{C8CC904D-5343-4709-A5CA-267480199D3E}" destId="{E966D2B6-1BDE-443C-BC99-6B9C66E7DF33}" srcOrd="2" destOrd="0" presId="urn:microsoft.com/office/officeart/2018/2/layout/IconVerticalSolidList"/>
    <dgm:cxn modelId="{E3BABC7F-458C-477B-AC63-11F5E3EAB15F}" type="presParOf" srcId="{C8CC904D-5343-4709-A5CA-267480199D3E}" destId="{B04EAFD5-3DD5-4006-8173-A415BDB4C38C}" srcOrd="3" destOrd="0" presId="urn:microsoft.com/office/officeart/2018/2/layout/IconVerticalSolidList"/>
    <dgm:cxn modelId="{34A592B8-A175-484B-A4EA-CDC256865FBF}" type="presParOf" srcId="{7247E84C-0B55-4667-BB97-7CAA1246A306}" destId="{F6CB1682-5F90-435A-8428-A5171CDF535E}" srcOrd="7" destOrd="0" presId="urn:microsoft.com/office/officeart/2018/2/layout/IconVerticalSolidList"/>
    <dgm:cxn modelId="{98B36ECE-AB83-4B4B-9FF1-3DDD824B5236}" type="presParOf" srcId="{7247E84C-0B55-4667-BB97-7CAA1246A306}" destId="{AB6F988B-9DE8-47E1-B154-D3D235E49F9F}" srcOrd="8" destOrd="0" presId="urn:microsoft.com/office/officeart/2018/2/layout/IconVerticalSolidList"/>
    <dgm:cxn modelId="{612003E0-993D-4118-90DD-17160D9EAF56}" type="presParOf" srcId="{AB6F988B-9DE8-47E1-B154-D3D235E49F9F}" destId="{C3D22550-7538-4ECD-A0D7-F99C4E4164E8}" srcOrd="0" destOrd="0" presId="urn:microsoft.com/office/officeart/2018/2/layout/IconVerticalSolidList"/>
    <dgm:cxn modelId="{ADF47E1D-6285-4D1D-B2D0-38BAE779C18B}" type="presParOf" srcId="{AB6F988B-9DE8-47E1-B154-D3D235E49F9F}" destId="{37C45182-8962-4363-9079-3FA5DB95409D}" srcOrd="1" destOrd="0" presId="urn:microsoft.com/office/officeart/2018/2/layout/IconVerticalSolidList"/>
    <dgm:cxn modelId="{EB208371-739B-4D48-85B9-55E9BB6F0D36}" type="presParOf" srcId="{AB6F988B-9DE8-47E1-B154-D3D235E49F9F}" destId="{F199ACF2-0D9C-47BC-A1AC-98A9988345B4}" srcOrd="2" destOrd="0" presId="urn:microsoft.com/office/officeart/2018/2/layout/IconVerticalSolidList"/>
    <dgm:cxn modelId="{1B903147-776C-455F-B574-D412EB13EAAB}" type="presParOf" srcId="{AB6F988B-9DE8-47E1-B154-D3D235E49F9F}" destId="{C03B3358-06A6-431E-98CE-2225EA8339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9D91C5-A216-4E80-8983-86180B1D289A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A40FC6-30D2-4B84-B162-C327CE5708D3}">
      <dgm:prSet custT="1"/>
      <dgm:spPr/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Zprostředkování duchovní útěchy     a pastorační péče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B5C219-439D-4AE4-A6D9-015BE1450DC8}" type="parTrans" cxnId="{7414240B-5498-4324-A438-FE1956420364}">
      <dgm:prSet/>
      <dgm:spPr/>
      <dgm:t>
        <a:bodyPr/>
        <a:lstStyle/>
        <a:p>
          <a:endParaRPr lang="en-US"/>
        </a:p>
      </dgm:t>
    </dgm:pt>
    <dgm:pt modelId="{C8B4157A-5A30-4290-AD3B-BCEC48732980}" type="sibTrans" cxnId="{7414240B-5498-4324-A438-FE1956420364}">
      <dgm:prSet/>
      <dgm:spPr/>
      <dgm:t>
        <a:bodyPr/>
        <a:lstStyle/>
        <a:p>
          <a:endParaRPr lang="en-US"/>
        </a:p>
      </dgm:t>
    </dgm:pt>
    <dgm:pt modelId="{42C332EE-A820-42C6-8BE2-7ABA2429AEE8}">
      <dgm:prSet custT="1"/>
      <dgm:spPr/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Péče o umírající       a pozůstalé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37C90B-62D3-428B-8F51-CBAA0D6DDDFA}" type="parTrans" cxnId="{9D77E846-F5C2-46F6-A5A7-C6C147A0A7A8}">
      <dgm:prSet/>
      <dgm:spPr/>
      <dgm:t>
        <a:bodyPr/>
        <a:lstStyle/>
        <a:p>
          <a:endParaRPr lang="en-US"/>
        </a:p>
      </dgm:t>
    </dgm:pt>
    <dgm:pt modelId="{6286239E-BEA9-45E0-A3DE-60A14C540209}" type="sibTrans" cxnId="{9D77E846-F5C2-46F6-A5A7-C6C147A0A7A8}">
      <dgm:prSet/>
      <dgm:spPr/>
      <dgm:t>
        <a:bodyPr/>
        <a:lstStyle/>
        <a:p>
          <a:endParaRPr lang="en-US"/>
        </a:p>
      </dgm:t>
    </dgm:pt>
    <dgm:pt modelId="{FAF6A966-7D5D-41D1-8A75-CFAAD223DB4E}">
      <dgm:prSet custT="1"/>
      <dgm:spPr/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Zajištění volnočasových aktivit 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2310B4-C180-4B63-B7A0-1ADA7EFFBC83}" type="parTrans" cxnId="{D0FF180E-1332-4B17-A3FC-3BCC7537E191}">
      <dgm:prSet/>
      <dgm:spPr/>
      <dgm:t>
        <a:bodyPr/>
        <a:lstStyle/>
        <a:p>
          <a:endParaRPr lang="en-US"/>
        </a:p>
      </dgm:t>
    </dgm:pt>
    <dgm:pt modelId="{E7B7C3DA-E0A6-42DA-BF46-7D841CDAB853}" type="sibTrans" cxnId="{D0FF180E-1332-4B17-A3FC-3BCC7537E191}">
      <dgm:prSet/>
      <dgm:spPr/>
      <dgm:t>
        <a:bodyPr/>
        <a:lstStyle/>
        <a:p>
          <a:endParaRPr lang="en-US"/>
        </a:p>
      </dgm:t>
    </dgm:pt>
    <dgm:pt modelId="{5B2D712C-E717-435A-B5CD-C48662C3B430}">
      <dgm:prSet custT="1"/>
      <dgm:spPr/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Zvláštní péče           o osamělé osoby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90D768-DFE1-4496-8EE4-D32187DC93C7}" type="parTrans" cxnId="{CCC2631F-D3ED-47EC-8EB6-81F4FAEB89B2}">
      <dgm:prSet/>
      <dgm:spPr/>
      <dgm:t>
        <a:bodyPr/>
        <a:lstStyle/>
        <a:p>
          <a:endParaRPr lang="en-US"/>
        </a:p>
      </dgm:t>
    </dgm:pt>
    <dgm:pt modelId="{D80CC786-FDCC-4ED2-BFCC-D77FC5CC45A5}" type="sibTrans" cxnId="{CCC2631F-D3ED-47EC-8EB6-81F4FAEB89B2}">
      <dgm:prSet/>
      <dgm:spPr/>
      <dgm:t>
        <a:bodyPr/>
        <a:lstStyle/>
        <a:p>
          <a:endParaRPr lang="en-US"/>
        </a:p>
      </dgm:t>
    </dgm:pt>
    <dgm:pt modelId="{A36C615F-F25B-417A-96DA-4C7C463617A1}">
      <dgm:prSet custT="1"/>
      <dgm:spPr/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Vzdělávání pracovníků  a přednášková činnost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75BAAF-17D3-4E47-B5CB-DC849249A39F}" type="parTrans" cxnId="{F764DC90-D154-4578-868F-2083811D159E}">
      <dgm:prSet/>
      <dgm:spPr/>
      <dgm:t>
        <a:bodyPr/>
        <a:lstStyle/>
        <a:p>
          <a:endParaRPr lang="en-US"/>
        </a:p>
      </dgm:t>
    </dgm:pt>
    <dgm:pt modelId="{8BE08466-F8EA-40A9-8146-DC615154F2A1}" type="sibTrans" cxnId="{F764DC90-D154-4578-868F-2083811D159E}">
      <dgm:prSet/>
      <dgm:spPr/>
      <dgm:t>
        <a:bodyPr/>
        <a:lstStyle/>
        <a:p>
          <a:endParaRPr lang="en-US"/>
        </a:p>
      </dgm:t>
    </dgm:pt>
    <dgm:pt modelId="{A51D98ED-5939-49BD-8128-4F9255BEC8F3}" type="pres">
      <dgm:prSet presAssocID="{229D91C5-A216-4E80-8983-86180B1D289A}" presName="diagram" presStyleCnt="0">
        <dgm:presLayoutVars>
          <dgm:dir/>
          <dgm:resizeHandles val="exact"/>
        </dgm:presLayoutVars>
      </dgm:prSet>
      <dgm:spPr/>
    </dgm:pt>
    <dgm:pt modelId="{96DAEE4E-A916-44A0-997E-21459A41EDC6}" type="pres">
      <dgm:prSet presAssocID="{3FA40FC6-30D2-4B84-B162-C327CE5708D3}" presName="node" presStyleLbl="node1" presStyleIdx="0" presStyleCnt="5" custScaleX="100000" custScaleY="100000">
        <dgm:presLayoutVars>
          <dgm:bulletEnabled val="1"/>
        </dgm:presLayoutVars>
      </dgm:prSet>
      <dgm:spPr/>
    </dgm:pt>
    <dgm:pt modelId="{6A683626-068F-4D6F-AAA0-4255613B6CDB}" type="pres">
      <dgm:prSet presAssocID="{C8B4157A-5A30-4290-AD3B-BCEC48732980}" presName="sibTrans" presStyleCnt="0"/>
      <dgm:spPr/>
    </dgm:pt>
    <dgm:pt modelId="{EB4002C9-8FF2-47EA-BBAC-349877E12D36}" type="pres">
      <dgm:prSet presAssocID="{42C332EE-A820-42C6-8BE2-7ABA2429AEE8}" presName="node" presStyleLbl="node1" presStyleIdx="1" presStyleCnt="5">
        <dgm:presLayoutVars>
          <dgm:bulletEnabled val="1"/>
        </dgm:presLayoutVars>
      </dgm:prSet>
      <dgm:spPr/>
    </dgm:pt>
    <dgm:pt modelId="{6D4202F7-F34B-405B-8871-5AE6257C62B0}" type="pres">
      <dgm:prSet presAssocID="{6286239E-BEA9-45E0-A3DE-60A14C540209}" presName="sibTrans" presStyleCnt="0"/>
      <dgm:spPr/>
    </dgm:pt>
    <dgm:pt modelId="{2A274A83-B6D3-4EEF-BA13-AD9E79D31D46}" type="pres">
      <dgm:prSet presAssocID="{FAF6A966-7D5D-41D1-8A75-CFAAD223DB4E}" presName="node" presStyleLbl="node1" presStyleIdx="2" presStyleCnt="5">
        <dgm:presLayoutVars>
          <dgm:bulletEnabled val="1"/>
        </dgm:presLayoutVars>
      </dgm:prSet>
      <dgm:spPr/>
    </dgm:pt>
    <dgm:pt modelId="{6BB3BADA-DDB0-4948-AD32-71CF0AAB61C7}" type="pres">
      <dgm:prSet presAssocID="{E7B7C3DA-E0A6-42DA-BF46-7D841CDAB853}" presName="sibTrans" presStyleCnt="0"/>
      <dgm:spPr/>
    </dgm:pt>
    <dgm:pt modelId="{E37B2576-214C-4FE5-9E73-0506CDFEFD5F}" type="pres">
      <dgm:prSet presAssocID="{5B2D712C-E717-435A-B5CD-C48662C3B430}" presName="node" presStyleLbl="node1" presStyleIdx="3" presStyleCnt="5">
        <dgm:presLayoutVars>
          <dgm:bulletEnabled val="1"/>
        </dgm:presLayoutVars>
      </dgm:prSet>
      <dgm:spPr/>
    </dgm:pt>
    <dgm:pt modelId="{D4818AAE-1583-40B1-AAE5-CFBBE8D8ABF2}" type="pres">
      <dgm:prSet presAssocID="{D80CC786-FDCC-4ED2-BFCC-D77FC5CC45A5}" presName="sibTrans" presStyleCnt="0"/>
      <dgm:spPr/>
    </dgm:pt>
    <dgm:pt modelId="{E19CB8F6-B3A8-4758-8C45-44EE792E95D0}" type="pres">
      <dgm:prSet presAssocID="{A36C615F-F25B-417A-96DA-4C7C463617A1}" presName="node" presStyleLbl="node1" presStyleIdx="4" presStyleCnt="5" custScaleX="117591">
        <dgm:presLayoutVars>
          <dgm:bulletEnabled val="1"/>
        </dgm:presLayoutVars>
      </dgm:prSet>
      <dgm:spPr/>
    </dgm:pt>
  </dgm:ptLst>
  <dgm:cxnLst>
    <dgm:cxn modelId="{89CB1600-0C50-42E8-8816-FB1BFC4EC7B5}" type="presOf" srcId="{FAF6A966-7D5D-41D1-8A75-CFAAD223DB4E}" destId="{2A274A83-B6D3-4EEF-BA13-AD9E79D31D46}" srcOrd="0" destOrd="0" presId="urn:microsoft.com/office/officeart/2005/8/layout/default"/>
    <dgm:cxn modelId="{7414240B-5498-4324-A438-FE1956420364}" srcId="{229D91C5-A216-4E80-8983-86180B1D289A}" destId="{3FA40FC6-30D2-4B84-B162-C327CE5708D3}" srcOrd="0" destOrd="0" parTransId="{B8B5C219-439D-4AE4-A6D9-015BE1450DC8}" sibTransId="{C8B4157A-5A30-4290-AD3B-BCEC48732980}"/>
    <dgm:cxn modelId="{D0FF180E-1332-4B17-A3FC-3BCC7537E191}" srcId="{229D91C5-A216-4E80-8983-86180B1D289A}" destId="{FAF6A966-7D5D-41D1-8A75-CFAAD223DB4E}" srcOrd="2" destOrd="0" parTransId="{482310B4-C180-4B63-B7A0-1ADA7EFFBC83}" sibTransId="{E7B7C3DA-E0A6-42DA-BF46-7D841CDAB853}"/>
    <dgm:cxn modelId="{CCC2631F-D3ED-47EC-8EB6-81F4FAEB89B2}" srcId="{229D91C5-A216-4E80-8983-86180B1D289A}" destId="{5B2D712C-E717-435A-B5CD-C48662C3B430}" srcOrd="3" destOrd="0" parTransId="{FB90D768-DFE1-4496-8EE4-D32187DC93C7}" sibTransId="{D80CC786-FDCC-4ED2-BFCC-D77FC5CC45A5}"/>
    <dgm:cxn modelId="{A374C538-B0DE-49DD-B41E-4B59F46DF591}" type="presOf" srcId="{3FA40FC6-30D2-4B84-B162-C327CE5708D3}" destId="{96DAEE4E-A916-44A0-997E-21459A41EDC6}" srcOrd="0" destOrd="0" presId="urn:microsoft.com/office/officeart/2005/8/layout/default"/>
    <dgm:cxn modelId="{9D77E846-F5C2-46F6-A5A7-C6C147A0A7A8}" srcId="{229D91C5-A216-4E80-8983-86180B1D289A}" destId="{42C332EE-A820-42C6-8BE2-7ABA2429AEE8}" srcOrd="1" destOrd="0" parTransId="{C237C90B-62D3-428B-8F51-CBAA0D6DDDFA}" sibTransId="{6286239E-BEA9-45E0-A3DE-60A14C540209}"/>
    <dgm:cxn modelId="{4E4A7254-FC41-4977-81B2-BE4EEDC70717}" type="presOf" srcId="{42C332EE-A820-42C6-8BE2-7ABA2429AEE8}" destId="{EB4002C9-8FF2-47EA-BBAC-349877E12D36}" srcOrd="0" destOrd="0" presId="urn:microsoft.com/office/officeart/2005/8/layout/default"/>
    <dgm:cxn modelId="{7B60C07B-7658-47EA-A240-DE93CB9F059E}" type="presOf" srcId="{5B2D712C-E717-435A-B5CD-C48662C3B430}" destId="{E37B2576-214C-4FE5-9E73-0506CDFEFD5F}" srcOrd="0" destOrd="0" presId="urn:microsoft.com/office/officeart/2005/8/layout/default"/>
    <dgm:cxn modelId="{F764DC90-D154-4578-868F-2083811D159E}" srcId="{229D91C5-A216-4E80-8983-86180B1D289A}" destId="{A36C615F-F25B-417A-96DA-4C7C463617A1}" srcOrd="4" destOrd="0" parTransId="{1875BAAF-17D3-4E47-B5CB-DC849249A39F}" sibTransId="{8BE08466-F8EA-40A9-8146-DC615154F2A1}"/>
    <dgm:cxn modelId="{58C04AA8-6D77-40E7-A627-517998C979ED}" type="presOf" srcId="{229D91C5-A216-4E80-8983-86180B1D289A}" destId="{A51D98ED-5939-49BD-8128-4F9255BEC8F3}" srcOrd="0" destOrd="0" presId="urn:microsoft.com/office/officeart/2005/8/layout/default"/>
    <dgm:cxn modelId="{047673D9-60D0-446C-8801-C1A5484E5559}" type="presOf" srcId="{A36C615F-F25B-417A-96DA-4C7C463617A1}" destId="{E19CB8F6-B3A8-4758-8C45-44EE792E95D0}" srcOrd="0" destOrd="0" presId="urn:microsoft.com/office/officeart/2005/8/layout/default"/>
    <dgm:cxn modelId="{4830FF8B-E97E-45B1-8D59-39FF46BD5E14}" type="presParOf" srcId="{A51D98ED-5939-49BD-8128-4F9255BEC8F3}" destId="{96DAEE4E-A916-44A0-997E-21459A41EDC6}" srcOrd="0" destOrd="0" presId="urn:microsoft.com/office/officeart/2005/8/layout/default"/>
    <dgm:cxn modelId="{CE48C803-3E2C-4511-95F5-EC25D640826A}" type="presParOf" srcId="{A51D98ED-5939-49BD-8128-4F9255BEC8F3}" destId="{6A683626-068F-4D6F-AAA0-4255613B6CDB}" srcOrd="1" destOrd="0" presId="urn:microsoft.com/office/officeart/2005/8/layout/default"/>
    <dgm:cxn modelId="{CBC5A61E-146B-4CD0-BD60-029220083643}" type="presParOf" srcId="{A51D98ED-5939-49BD-8128-4F9255BEC8F3}" destId="{EB4002C9-8FF2-47EA-BBAC-349877E12D36}" srcOrd="2" destOrd="0" presId="urn:microsoft.com/office/officeart/2005/8/layout/default"/>
    <dgm:cxn modelId="{5AAF6040-BD55-4414-839E-C8A10EE383F0}" type="presParOf" srcId="{A51D98ED-5939-49BD-8128-4F9255BEC8F3}" destId="{6D4202F7-F34B-405B-8871-5AE6257C62B0}" srcOrd="3" destOrd="0" presId="urn:microsoft.com/office/officeart/2005/8/layout/default"/>
    <dgm:cxn modelId="{F44CE4A3-229A-488A-A52D-9792DD295E15}" type="presParOf" srcId="{A51D98ED-5939-49BD-8128-4F9255BEC8F3}" destId="{2A274A83-B6D3-4EEF-BA13-AD9E79D31D46}" srcOrd="4" destOrd="0" presId="urn:microsoft.com/office/officeart/2005/8/layout/default"/>
    <dgm:cxn modelId="{9F3B647C-2AB7-48DA-AEF3-0236726CE736}" type="presParOf" srcId="{A51D98ED-5939-49BD-8128-4F9255BEC8F3}" destId="{6BB3BADA-DDB0-4948-AD32-71CF0AAB61C7}" srcOrd="5" destOrd="0" presId="urn:microsoft.com/office/officeart/2005/8/layout/default"/>
    <dgm:cxn modelId="{E57CBC44-EF4F-4AFF-B2FA-AE2F779BD873}" type="presParOf" srcId="{A51D98ED-5939-49BD-8128-4F9255BEC8F3}" destId="{E37B2576-214C-4FE5-9E73-0506CDFEFD5F}" srcOrd="6" destOrd="0" presId="urn:microsoft.com/office/officeart/2005/8/layout/default"/>
    <dgm:cxn modelId="{7FD1ED9E-94F9-47F1-99A2-6BA3860BE917}" type="presParOf" srcId="{A51D98ED-5939-49BD-8128-4F9255BEC8F3}" destId="{D4818AAE-1583-40B1-AAE5-CFBBE8D8ABF2}" srcOrd="7" destOrd="0" presId="urn:microsoft.com/office/officeart/2005/8/layout/default"/>
    <dgm:cxn modelId="{0FF752A4-FBEE-4367-B096-EBF7934EE8A1}" type="presParOf" srcId="{A51D98ED-5939-49BD-8128-4F9255BEC8F3}" destId="{E19CB8F6-B3A8-4758-8C45-44EE792E95D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C8CC7-D469-49DF-B551-3474D4493BB3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73B8A-A268-48E3-A9E6-F1AC41343B77}">
      <dsp:nvSpPr>
        <dsp:cNvPr id="0" name=""/>
        <dsp:cNvSpPr/>
      </dsp:nvSpPr>
      <dsp:spPr>
        <a:xfrm>
          <a:off x="0" y="0"/>
          <a:ext cx="6900512" cy="553614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0" kern="1200" dirty="0">
              <a:latin typeface="Calibri" panose="020F0502020204030204" pitchFamily="34" charset="0"/>
              <a:cs typeface="Calibri" panose="020F0502020204030204" pitchFamily="34" charset="0"/>
            </a:rPr>
            <a:t>Pocházeli z různých zemí                   a prostředí, byli různě staří, měli různá povolání, zkušenosti                 a dovednosti, odlišné povahy            i vyznání. Pak se sešli v Terezíně…             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b="1" kern="1200" dirty="0">
              <a:solidFill>
                <a:srgbClr val="C00000"/>
              </a:solidFill>
            </a:rPr>
            <a:t>Přestože sami trpěli, spojili se       a na místě mezi životem a smrtí bojovali, aby pomohli druhým zůstat silní.</a:t>
          </a:r>
          <a:endParaRPr lang="en-US" sz="3700" b="1" kern="1200" dirty="0">
            <a:solidFill>
              <a:srgbClr val="C00000"/>
            </a:solidFill>
          </a:endParaRPr>
        </a:p>
      </dsp:txBody>
      <dsp:txXfrm>
        <a:off x="0" y="0"/>
        <a:ext cx="6900512" cy="5536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1AB85-244E-4F36-BC0F-95A548A87C3E}">
      <dsp:nvSpPr>
        <dsp:cNvPr id="0" name=""/>
        <dsp:cNvSpPr/>
      </dsp:nvSpPr>
      <dsp:spPr>
        <a:xfrm>
          <a:off x="0" y="3880"/>
          <a:ext cx="11520488" cy="8265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DCB61E-EDCA-4B4E-B23B-DBF264F83D55}">
      <dsp:nvSpPr>
        <dsp:cNvPr id="0" name=""/>
        <dsp:cNvSpPr/>
      </dsp:nvSpPr>
      <dsp:spPr>
        <a:xfrm>
          <a:off x="250042" y="189862"/>
          <a:ext cx="454623" cy="4546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BDD96B-1AC9-4DC2-964E-DC41400C47BE}">
      <dsp:nvSpPr>
        <dsp:cNvPr id="0" name=""/>
        <dsp:cNvSpPr/>
      </dsp:nvSpPr>
      <dsp:spPr>
        <a:xfrm>
          <a:off x="954708" y="3880"/>
          <a:ext cx="10565779" cy="82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81" tIns="87481" rIns="87481" bIns="87481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 dirty="0">
              <a:latin typeface="Calibri" panose="020F0502020204030204" pitchFamily="34" charset="0"/>
              <a:cs typeface="Calibri" panose="020F0502020204030204" pitchFamily="34" charset="0"/>
            </a:rPr>
            <a:t>zmírnění šoku bezprostředně po příjezdu</a:t>
          </a:r>
          <a:endParaRPr lang="en-US" sz="3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4708" y="3880"/>
        <a:ext cx="10565779" cy="826587"/>
      </dsp:txXfrm>
    </dsp:sp>
    <dsp:sp modelId="{EB6574B6-ABEE-41A3-A57C-140E0B991687}">
      <dsp:nvSpPr>
        <dsp:cNvPr id="0" name=""/>
        <dsp:cNvSpPr/>
      </dsp:nvSpPr>
      <dsp:spPr>
        <a:xfrm>
          <a:off x="0" y="1037115"/>
          <a:ext cx="11520488" cy="8265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060DCC-6231-4EC6-B67E-F73B7EE673F1}">
      <dsp:nvSpPr>
        <dsp:cNvPr id="0" name=""/>
        <dsp:cNvSpPr/>
      </dsp:nvSpPr>
      <dsp:spPr>
        <a:xfrm>
          <a:off x="250042" y="1223097"/>
          <a:ext cx="454623" cy="4546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356EA7-CC98-440A-93A7-4D4E2CA062B1}">
      <dsp:nvSpPr>
        <dsp:cNvPr id="0" name=""/>
        <dsp:cNvSpPr/>
      </dsp:nvSpPr>
      <dsp:spPr>
        <a:xfrm>
          <a:off x="954708" y="1037115"/>
          <a:ext cx="10565779" cy="82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81" tIns="87481" rIns="87481" bIns="87481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 dirty="0">
              <a:latin typeface="Calibri" panose="020F0502020204030204" pitchFamily="34" charset="0"/>
              <a:cs typeface="Calibri" panose="020F0502020204030204" pitchFamily="34" charset="0"/>
            </a:rPr>
            <a:t>podpora při adaptaci v ghettu</a:t>
          </a:r>
          <a:endParaRPr lang="en-US" sz="3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4708" y="1037115"/>
        <a:ext cx="10565779" cy="826587"/>
      </dsp:txXfrm>
    </dsp:sp>
    <dsp:sp modelId="{EE2532AE-DF77-40F6-A891-4BB73D707334}">
      <dsp:nvSpPr>
        <dsp:cNvPr id="0" name=""/>
        <dsp:cNvSpPr/>
      </dsp:nvSpPr>
      <dsp:spPr>
        <a:xfrm>
          <a:off x="0" y="2070349"/>
          <a:ext cx="11520488" cy="8265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BB45BD-78A9-45C1-BE76-7232FF0290E4}">
      <dsp:nvSpPr>
        <dsp:cNvPr id="0" name=""/>
        <dsp:cNvSpPr/>
      </dsp:nvSpPr>
      <dsp:spPr>
        <a:xfrm>
          <a:off x="250042" y="2256331"/>
          <a:ext cx="454623" cy="4546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7C03449-1124-4EC7-91FE-FF1690655F6A}">
      <dsp:nvSpPr>
        <dsp:cNvPr id="0" name=""/>
        <dsp:cNvSpPr/>
      </dsp:nvSpPr>
      <dsp:spPr>
        <a:xfrm>
          <a:off x="954708" y="2070349"/>
          <a:ext cx="10565779" cy="82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81" tIns="87481" rIns="87481" bIns="87481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 dirty="0">
              <a:latin typeface="Calibri" panose="020F0502020204030204" pitchFamily="34" charset="0"/>
              <a:cs typeface="Calibri" panose="020F0502020204030204" pitchFamily="34" charset="0"/>
            </a:rPr>
            <a:t>aktivní vyhledávání potřebných</a:t>
          </a:r>
          <a:endParaRPr lang="en-US" sz="3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4708" y="2070349"/>
        <a:ext cx="10565779" cy="826587"/>
      </dsp:txXfrm>
    </dsp:sp>
    <dsp:sp modelId="{18F14223-E716-45C4-9A53-A4AEBF0E644E}">
      <dsp:nvSpPr>
        <dsp:cNvPr id="0" name=""/>
        <dsp:cNvSpPr/>
      </dsp:nvSpPr>
      <dsp:spPr>
        <a:xfrm>
          <a:off x="0" y="3103584"/>
          <a:ext cx="11520488" cy="8265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B6F375-DAF4-4EC3-9F42-BF7F879C9500}">
      <dsp:nvSpPr>
        <dsp:cNvPr id="0" name=""/>
        <dsp:cNvSpPr/>
      </dsp:nvSpPr>
      <dsp:spPr>
        <a:xfrm>
          <a:off x="250042" y="3289566"/>
          <a:ext cx="454623" cy="4546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4EAFD5-3DD5-4006-8173-A415BDB4C38C}">
      <dsp:nvSpPr>
        <dsp:cNvPr id="0" name=""/>
        <dsp:cNvSpPr/>
      </dsp:nvSpPr>
      <dsp:spPr>
        <a:xfrm>
          <a:off x="954708" y="3103584"/>
          <a:ext cx="10565779" cy="82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81" tIns="87481" rIns="87481" bIns="87481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 dirty="0">
              <a:latin typeface="Calibri" panose="020F0502020204030204" pitchFamily="34" charset="0"/>
              <a:cs typeface="Calibri" panose="020F0502020204030204" pitchFamily="34" charset="0"/>
            </a:rPr>
            <a:t>první pomoc při nebezpečí sebevraždy </a:t>
          </a:r>
          <a:endParaRPr lang="en-US" sz="3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4708" y="3103584"/>
        <a:ext cx="10565779" cy="826587"/>
      </dsp:txXfrm>
    </dsp:sp>
    <dsp:sp modelId="{C3D22550-7538-4ECD-A0D7-F99C4E4164E8}">
      <dsp:nvSpPr>
        <dsp:cNvPr id="0" name=""/>
        <dsp:cNvSpPr/>
      </dsp:nvSpPr>
      <dsp:spPr>
        <a:xfrm>
          <a:off x="0" y="4136818"/>
          <a:ext cx="11520488" cy="8265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C45182-8962-4363-9079-3FA5DB95409D}">
      <dsp:nvSpPr>
        <dsp:cNvPr id="0" name=""/>
        <dsp:cNvSpPr/>
      </dsp:nvSpPr>
      <dsp:spPr>
        <a:xfrm>
          <a:off x="250042" y="4322800"/>
          <a:ext cx="454623" cy="4546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3B3358-06A6-431E-98CE-2225EA8339B0}">
      <dsp:nvSpPr>
        <dsp:cNvPr id="0" name=""/>
        <dsp:cNvSpPr/>
      </dsp:nvSpPr>
      <dsp:spPr>
        <a:xfrm>
          <a:off x="954708" y="4136818"/>
          <a:ext cx="10565779" cy="82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81" tIns="87481" rIns="87481" bIns="87481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 dirty="0">
              <a:latin typeface="Calibri" panose="020F0502020204030204" pitchFamily="34" charset="0"/>
              <a:cs typeface="Calibri" panose="020F0502020204030204" pitchFamily="34" charset="0"/>
            </a:rPr>
            <a:t>psychoterapeutická péče</a:t>
          </a:r>
          <a:endParaRPr lang="en-US" sz="3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4708" y="4136818"/>
        <a:ext cx="10565779" cy="8265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AEE4E-A916-44A0-997E-21459A41EDC6}">
      <dsp:nvSpPr>
        <dsp:cNvPr id="0" name=""/>
        <dsp:cNvSpPr/>
      </dsp:nvSpPr>
      <dsp:spPr>
        <a:xfrm>
          <a:off x="0" y="131638"/>
          <a:ext cx="3600152" cy="2160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Zprostředkování duchovní útěchy     a pastorační péče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31638"/>
        <a:ext cx="3600152" cy="2160091"/>
      </dsp:txXfrm>
    </dsp:sp>
    <dsp:sp modelId="{EB4002C9-8FF2-47EA-BBAC-349877E12D36}">
      <dsp:nvSpPr>
        <dsp:cNvPr id="0" name=""/>
        <dsp:cNvSpPr/>
      </dsp:nvSpPr>
      <dsp:spPr>
        <a:xfrm>
          <a:off x="3960167" y="131638"/>
          <a:ext cx="3600152" cy="2160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Péče o umírající       a pozůstalé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60167" y="131638"/>
        <a:ext cx="3600152" cy="2160091"/>
      </dsp:txXfrm>
    </dsp:sp>
    <dsp:sp modelId="{2A274A83-B6D3-4EEF-BA13-AD9E79D31D46}">
      <dsp:nvSpPr>
        <dsp:cNvPr id="0" name=""/>
        <dsp:cNvSpPr/>
      </dsp:nvSpPr>
      <dsp:spPr>
        <a:xfrm>
          <a:off x="7920335" y="131638"/>
          <a:ext cx="3600152" cy="2160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Zajištění volnočasových aktivit 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920335" y="131638"/>
        <a:ext cx="3600152" cy="2160091"/>
      </dsp:txXfrm>
    </dsp:sp>
    <dsp:sp modelId="{E37B2576-214C-4FE5-9E73-0506CDFEFD5F}">
      <dsp:nvSpPr>
        <dsp:cNvPr id="0" name=""/>
        <dsp:cNvSpPr/>
      </dsp:nvSpPr>
      <dsp:spPr>
        <a:xfrm>
          <a:off x="1663432" y="2651745"/>
          <a:ext cx="3600152" cy="2160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Zvláštní péče           o osamělé osoby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63432" y="2651745"/>
        <a:ext cx="3600152" cy="2160091"/>
      </dsp:txXfrm>
    </dsp:sp>
    <dsp:sp modelId="{E19CB8F6-B3A8-4758-8C45-44EE792E95D0}">
      <dsp:nvSpPr>
        <dsp:cNvPr id="0" name=""/>
        <dsp:cNvSpPr/>
      </dsp:nvSpPr>
      <dsp:spPr>
        <a:xfrm>
          <a:off x="5623600" y="2651745"/>
          <a:ext cx="4233455" cy="2160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Vzdělávání pracovníků  a přednášková činnost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623600" y="2651745"/>
        <a:ext cx="4233455" cy="2160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6824-A55C-4F44-B9CB-109B027241D7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627B-E4D5-2947-8E88-B84039729B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612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F8A296-844E-1067-E95D-4F6347F81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ED1BED-764D-D365-F4FD-6F27BB502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7F7121-4694-9C7F-C6C5-95F4B5EE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7204E6-E1DC-5F0A-AE8F-586FBD93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5F5277-092A-8D4C-EFAF-CBDBBFEA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57925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DDED6A-41EB-0FC7-6E1B-EE55C6DC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32D0FC-4639-70BA-0309-EF3EE869C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C2C533-14B8-096B-7867-E3AC8045B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767027-D4A4-C6A4-00D3-ACD060F0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578A8A-1A6C-38E1-D200-FD413574B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631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90B30-F362-7F32-652F-36CCE2424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BA0658-2D2C-32FA-68D6-B9F9BDFCD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5E3549-5AAA-F09A-A6B3-97CE8CD8A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17DAE0-6C2E-10CA-C500-4DEA8EFB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A07CE0-E5AB-A293-4822-794B1CC0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02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7D70B-4A8F-B93E-5EEF-71AC0AA4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EFB142-20D3-5948-1C15-796FEA8CB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1F0B50-1696-9C62-1B18-F73E901FC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DED845-46E0-23A0-C405-B1B3982E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567B19-E17E-7C92-01B6-998247BF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550EAD-E937-7B70-CADE-75E51001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7981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7648C-0198-A5C5-0E31-D594C44C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4C20FB-56CB-2AC9-DE74-D24A71EE3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6A8AFE7-A2A9-805E-1780-5F8B2D115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9B71DF-E659-A813-BCBC-AF40A7FC5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FB9E82-58A9-4882-C0B2-5DF782F89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52369F-2FC0-1D8C-A6AB-6C000516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F056B6-17D8-F55C-BC51-DBFEBEF8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6D68B44-06D7-B84C-7628-34162863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9361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7D8B5-47ED-1D9E-481B-A0DEE970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085993-4DE9-FAFE-C1CC-67B7D5F6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8683B3-41B9-9034-1903-E2868F03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E5C4AD-3CF3-C748-25FF-36BD844E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705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487C41-71F7-40E4-0B26-321C3364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9C7E61A-21ED-607B-E569-86419CDE8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E734DE-71C5-FCA9-C3D3-B9B11604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0548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1742B-E6B6-BEB4-980B-B5C2A36B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992C34-D55A-50CE-4FA5-B67318728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623140-94A1-7B09-791D-EC54F75EB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133593-F672-1B3E-B629-5416DDEFE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0BEC8E-163B-2665-FBA7-B197CE43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97B957-7B79-B0F8-897D-97120B94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4338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65A86-E0FD-9214-DB86-1635B35C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9B3C5D-1AA0-95A5-38F1-F7E4C2D5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A4F818-70C8-CCA2-68B3-E73B8BE60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35D2E2-6426-51C1-82F0-71EC2DA3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6E2062-CA62-DD9F-C06E-727B785C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C8D7B1-CCED-1D8D-041E-E24A4849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02010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C6472-19FB-6A5A-27F5-CB67EAEC6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3FF459F-DD62-8BF8-E747-4F681E262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50EC18-6FFD-FBC5-4ABC-D9529352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086BE1-C624-36A6-37A8-9BF04F0D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38969A-6885-646F-4E0F-B8C9ACEC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1354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832C03-3B0E-219A-E5E2-85C86B976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3A18CD-28C7-B66B-6ADD-294D5240A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9B639E-F077-28EB-B5C9-A531C8C4B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B8079F-AD5B-DE25-2918-3EDDD52E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D8B779-5E55-5B39-8EBF-E667BA28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897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  <p:sldLayoutId id="2147483703" r:id="rId5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B0D881B-A4D3-9BE2-14C8-84BAA0C0D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A538EC-7DD4-80A6-FFE4-3B072494F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250BC3-427C-5D31-FD65-37BC3E53C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14DD0-5E9F-4660-B1E5-3A71AC5DC1EC}" type="datetimeFigureOut">
              <a:rPr lang="cs-CZ" smtClean="0"/>
              <a:t>14.10.2022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648033-230E-F987-F32C-21A261BB1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B860F0-758B-3B60-60FC-C94290689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0AB87-B409-4B76-8F98-635E24C788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379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9E51632-B664-4681-BA36-8E3806C0DA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4046" t="4475" b="22371"/>
          <a:stretch/>
        </p:blipFill>
        <p:spPr>
          <a:xfrm>
            <a:off x="10254040" y="7564541"/>
            <a:ext cx="301505" cy="19507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83" y="3478530"/>
            <a:ext cx="11041032" cy="2021952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cs-CZ" sz="6000" dirty="0">
                <a:solidFill>
                  <a:schemeClr val="tx1"/>
                </a:solidFill>
              </a:rPr>
              <a:t>„A přesto říci životu ano“</a:t>
            </a:r>
            <a:br>
              <a:rPr lang="cs-CZ" sz="6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rgbClr val="002060"/>
                </a:solidFill>
              </a:rPr>
              <a:t>Příklad dobré praxe na místě, kde by ho možná nikdo nečekal: S</a:t>
            </a:r>
            <a:r>
              <a:rPr lang="en-US" sz="3200" dirty="0">
                <a:solidFill>
                  <a:srgbClr val="002060"/>
                </a:solidFill>
              </a:rPr>
              <a:t>lužba duševní pomoci v terezínském ghettu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0993" y="5564094"/>
            <a:ext cx="3170011" cy="533400"/>
          </a:xfrm>
        </p:spPr>
        <p:txBody>
          <a:bodyPr>
            <a:noAutofit/>
          </a:bodyPr>
          <a:lstStyle/>
          <a:p>
            <a:pPr algn="l"/>
            <a:r>
              <a:rPr lang="cs-CZ" b="1" dirty="0"/>
              <a:t>Olga Klepáčková 2022 </a:t>
            </a:r>
          </a:p>
        </p:txBody>
      </p:sp>
      <p:pic>
        <p:nvPicPr>
          <p:cNvPr id="17" name="Picture 2" descr="vspj-cb5">
            <a:extLst>
              <a:ext uri="{FF2B5EF4-FFF2-40B4-BE49-F238E27FC236}">
                <a16:creationId xmlns:a16="http://schemas.microsoft.com/office/drawing/2014/main" id="{FB8F9359-B3C7-4069-A887-550725C0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442" y="268179"/>
            <a:ext cx="1894076" cy="131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12" descr="A yellow flower on a branch&#10;&#10;Description automatically generated with low confidence">
            <a:extLst>
              <a:ext uri="{FF2B5EF4-FFF2-40B4-BE49-F238E27FC236}">
                <a16:creationId xmlns:a16="http://schemas.microsoft.com/office/drawing/2014/main" id="{691D176D-456C-478F-9B7D-1188CE28B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061" y="0"/>
            <a:ext cx="495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symbol obrázku 21" descr="Obsah obrázku země, exteriér, obloha, strom">
            <a:extLst>
              <a:ext uri="{FF2B5EF4-FFF2-40B4-BE49-F238E27FC236}">
                <a16:creationId xmlns:a16="http://schemas.microsoft.com/office/drawing/2014/main" id="{0BBD4F63-C404-ADE5-B619-3ADDFD73CD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0149" b="10149"/>
          <a:stretch/>
        </p:blipFill>
        <p:spPr>
          <a:xfrm>
            <a:off x="371475" y="160959"/>
            <a:ext cx="11520488" cy="6121400"/>
          </a:xfrm>
        </p:spPr>
      </p:pic>
      <p:sp>
        <p:nvSpPr>
          <p:cNvPr id="24" name="Zástupný obsah 23">
            <a:extLst>
              <a:ext uri="{FF2B5EF4-FFF2-40B4-BE49-F238E27FC236}">
                <a16:creationId xmlns:a16="http://schemas.microsoft.com/office/drawing/2014/main" id="{154B2D15-0DAE-DB5A-A689-5688A790F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4678" y="467004"/>
            <a:ext cx="7590631" cy="2833200"/>
          </a:xfrm>
        </p:spPr>
        <p:txBody>
          <a:bodyPr/>
          <a:lstStyle/>
          <a:p>
            <a:pPr marL="0" indent="0" algn="r">
              <a:buNone/>
            </a:pPr>
            <a:r>
              <a:rPr lang="cs-CZ" sz="3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"Nic nemůže udolat člověka,           který si vědomě přeje mít životní cíl"    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(V. E. Frankl, 1943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8" name="Zástupný symbol obrázku 17" descr="Obsah obrázku osoba, muž&#10;&#10;Popis byl vytvořen automaticky">
            <a:extLst>
              <a:ext uri="{FF2B5EF4-FFF2-40B4-BE49-F238E27FC236}">
                <a16:creationId xmlns:a16="http://schemas.microsoft.com/office/drawing/2014/main" id="{E9E1E39A-FEDE-35E4-4026-C5B9CBA5EA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8889" y="3429000"/>
            <a:ext cx="5255370" cy="2748962"/>
          </a:xfr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7462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05C1FF-F35F-E078-74E8-9D1C5054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cs-CZ" sz="5400" b="1" dirty="0">
                <a:latin typeface="Calibri" panose="020F0502020204030204" pitchFamily="34" charset="0"/>
                <a:cs typeface="Calibri" panose="020F0502020204030204" pitchFamily="34" charset="0"/>
              </a:rPr>
              <a:t>A přesto…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ástupný symbol pro číslo snímku 3" hidden="1">
            <a:extLst>
              <a:ext uri="{FF2B5EF4-FFF2-40B4-BE49-F238E27FC236}">
                <a16:creationId xmlns:a16="http://schemas.microsoft.com/office/drawing/2014/main" id="{448EDB10-C82D-6EE7-ACFD-6403B61B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800" dirty="0"/>
          </a:p>
        </p:txBody>
      </p:sp>
      <p:graphicFrame>
        <p:nvGraphicFramePr>
          <p:cNvPr id="25" name="Text Placeholder 4">
            <a:extLst>
              <a:ext uri="{FF2B5EF4-FFF2-40B4-BE49-F238E27FC236}">
                <a16:creationId xmlns:a16="http://schemas.microsoft.com/office/drawing/2014/main" id="{E4F10D1C-7E36-047A-5A02-2323B25A3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58713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9789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C550539-ED54-C9C4-29D2-B9DCF509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Oddělení Péče a péče v oblasti duševního zdraví v Terezíně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4041315-E0C2-2FD9-F6A6-8107EC48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31" y="1180214"/>
            <a:ext cx="11753738" cy="54174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1000" b="1" dirty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endParaRPr lang="cs-CZ" sz="1200" b="1" dirty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cs-CZ" sz="3000" dirty="0">
                <a:latin typeface="+mj-lt"/>
              </a:rPr>
              <a:t>Referát pro „duševní hygienu“ (duševní pomoc) - založen v listopadu 1942</a:t>
            </a:r>
          </a:p>
          <a:p>
            <a:pPr marL="0" indent="0" algn="ctr">
              <a:buNone/>
            </a:pPr>
            <a:r>
              <a:rPr lang="cs-CZ" sz="3000" dirty="0">
                <a:latin typeface="+mj-lt"/>
              </a:rPr>
              <a:t>Terénní práce  - duševní pečovatelky</a:t>
            </a:r>
          </a:p>
          <a:p>
            <a:pPr marL="0" indent="0" algn="ctr">
              <a:buNone/>
            </a:pPr>
            <a:r>
              <a:rPr lang="cs-CZ" sz="3000" dirty="0">
                <a:latin typeface="+mj-lt"/>
              </a:rPr>
              <a:t>Úzká multidisciplinární spolupráce, důraz na přípravu pracovníků </a:t>
            </a:r>
          </a:p>
          <a:p>
            <a:pPr marL="0" indent="0" algn="ctr">
              <a:buNone/>
            </a:pPr>
            <a:r>
              <a:rPr lang="cs-CZ" sz="3000" dirty="0">
                <a:latin typeface="+mj-lt"/>
              </a:rPr>
              <a:t>Akutní potřeby řešeny okamžitě</a:t>
            </a:r>
          </a:p>
          <a:p>
            <a:pPr marL="0" indent="0" algn="ctr">
              <a:buNone/>
            </a:pPr>
            <a:r>
              <a:rPr lang="cs-CZ" sz="3000" dirty="0">
                <a:latin typeface="+mj-lt"/>
              </a:rPr>
              <a:t>Individuálně zaměřená péče, praktická pomoc</a:t>
            </a:r>
          </a:p>
          <a:p>
            <a:pPr marL="0" indent="0" algn="ctr">
              <a:buNone/>
            </a:pPr>
            <a:r>
              <a:rPr lang="cs-CZ" sz="3000" dirty="0">
                <a:latin typeface="+mj-lt"/>
              </a:rPr>
              <a:t>Hranice zájmu potřebných x jejich okolí</a:t>
            </a:r>
          </a:p>
          <a:p>
            <a:pPr marL="0" indent="0" algn="ctr">
              <a:buNone/>
            </a:pPr>
            <a:endParaRPr lang="cs-CZ" sz="1000" dirty="0">
              <a:latin typeface="+mj-lt"/>
            </a:endParaRPr>
          </a:p>
          <a:p>
            <a:pPr marL="0" indent="0" algn="ctr">
              <a:buNone/>
            </a:pPr>
            <a:r>
              <a:rPr lang="cs-CZ" sz="3000" b="1" dirty="0">
                <a:solidFill>
                  <a:srgbClr val="C00000"/>
                </a:solidFill>
                <a:latin typeface="+mj-lt"/>
              </a:rPr>
              <a:t>Nesnažili se jen udržet druhé naživu, ale pomoci každému najít to,      kvůli čemu právě jemu skutečně stojí za to žít. </a:t>
            </a:r>
          </a:p>
          <a:p>
            <a:pPr marL="0" indent="0" algn="ctr">
              <a:buNone/>
            </a:pPr>
            <a:endParaRPr lang="cs-CZ" sz="3000" dirty="0">
              <a:latin typeface="+mj-lt"/>
            </a:endParaRPr>
          </a:p>
          <a:p>
            <a:pPr marL="0" indent="0" algn="ctr">
              <a:buNone/>
            </a:pP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2601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3E904-66DB-B922-1F45-22C9C98F9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/>
              <a:t>Služba duševní pomoci</a:t>
            </a:r>
          </a:p>
        </p:txBody>
      </p:sp>
      <p:graphicFrame>
        <p:nvGraphicFramePr>
          <p:cNvPr id="14" name="Zástupný obsah 2">
            <a:extLst>
              <a:ext uri="{FF2B5EF4-FFF2-40B4-BE49-F238E27FC236}">
                <a16:creationId xmlns:a16="http://schemas.microsoft.com/office/drawing/2014/main" id="{2B1F2C3D-B270-52A5-FC7D-3E4FB5FEED47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2435415519"/>
              </p:ext>
            </p:extLst>
          </p:nvPr>
        </p:nvGraphicFramePr>
        <p:xfrm>
          <a:off x="371475" y="1233488"/>
          <a:ext cx="11520488" cy="496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00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BC5E6-E101-B4AC-D518-566507B4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86" y="1187484"/>
            <a:ext cx="3504786" cy="3290338"/>
          </a:xfrm>
        </p:spPr>
        <p:txBody>
          <a:bodyPr/>
          <a:lstStyle/>
          <a:p>
            <a:pPr algn="ctr"/>
            <a:r>
              <a:rPr lang="cs-CZ" dirty="0"/>
              <a:t>Viktor Frankl   </a:t>
            </a:r>
            <a:r>
              <a:rPr lang="en-US" dirty="0"/>
              <a:t>&amp;</a:t>
            </a:r>
            <a:r>
              <a:rPr lang="cs-CZ" dirty="0"/>
              <a:t>              Regina Jonas</a:t>
            </a:r>
            <a:br>
              <a:rPr lang="cs-CZ" dirty="0"/>
            </a:br>
            <a:r>
              <a:rPr lang="cs-CZ" sz="2000" dirty="0"/>
              <a:t>(1902-1944)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02C7603C-F028-74F2-EFD2-8A65DE008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104" y="1783831"/>
            <a:ext cx="4397858" cy="444800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krizová intervence          pro nově příchozí</a:t>
            </a:r>
          </a:p>
          <a:p>
            <a:pPr marL="0" indent="0" algn="r">
              <a:buNone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- snížení počtu sebevražd</a:t>
            </a:r>
          </a:p>
          <a:p>
            <a:pPr marL="0" indent="0" algn="r">
              <a:buNone/>
            </a:pP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cs-CZ" sz="2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„Nemůžeme jinak, než stát v úžasu nad její odvahou“ </a:t>
            </a:r>
          </a:p>
          <a:p>
            <a:pPr marL="0" indent="0" algn="r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(Sally Priesand, druhá formálně vysvěcená rabínka v židovské historii) </a:t>
            </a:r>
          </a:p>
          <a:p>
            <a:pPr marL="0" indent="0" algn="r">
              <a:buNone/>
            </a:pP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96C212F7-FE0E-F2B2-60AF-43834E35AD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696" r="8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4995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29A3EBF-302B-CF2C-85FD-DB96F07C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Další činnosti - </a:t>
            </a:r>
            <a:r>
              <a:rPr lang="cs-CZ" dirty="0">
                <a:solidFill>
                  <a:srgbClr val="C00000"/>
                </a:solidFill>
              </a:rPr>
              <a:t>i s málem se dá dokázat mnoho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3604A98C-30A1-C0CE-F4FB-1C9E34F0FE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905607"/>
              </p:ext>
            </p:extLst>
          </p:nvPr>
        </p:nvGraphicFramePr>
        <p:xfrm>
          <a:off x="371475" y="1233488"/>
          <a:ext cx="11520488" cy="494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396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857C061-537B-168C-974E-66165F7A0F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756" y="356043"/>
            <a:ext cx="11520487" cy="758825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…říci životu ano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96F5F2A3-6E7A-D6A9-DF44-D5581A1B01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5756" y="1383245"/>
            <a:ext cx="11520487" cy="46597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3600" dirty="0">
              <a:latin typeface="+mj-lt"/>
            </a:endParaRPr>
          </a:p>
          <a:p>
            <a:pPr marL="0" indent="0" algn="ctr">
              <a:buNone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Mnozí z těchto pracovníků ze sebe vydali během doby strávené v Terezíně to nejlepší. </a:t>
            </a:r>
          </a:p>
          <a:p>
            <a:pPr marL="0" indent="0" algn="ctr">
              <a:buNone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Uprostřed tragických okolností a smrti hledali a nacházeli skutečný život pro sebe i druhé.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Nevzdávali se a nepřestali bojovat, věřit a žít.                         Navzdory všemu a do poslední chvíle.</a:t>
            </a:r>
          </a:p>
        </p:txBody>
      </p:sp>
    </p:spTree>
    <p:extLst>
      <p:ext uri="{BB962C8B-B14F-4D97-AF65-F5344CB8AC3E}">
        <p14:creationId xmlns:p14="http://schemas.microsoft.com/office/powerpoint/2010/main" val="1636863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 descr="Obsah obrázku exteriér, červená, pták&#10;&#10;Popis byl vytvořen automaticky">
            <a:extLst>
              <a:ext uri="{FF2B5EF4-FFF2-40B4-BE49-F238E27FC236}">
                <a16:creationId xmlns:a16="http://schemas.microsoft.com/office/drawing/2014/main" id="{5D5F1E07-0D4C-C1C8-2981-63F8E44091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005" r="17005"/>
          <a:stretch>
            <a:fillRect/>
          </a:stretch>
        </p:blipFill>
        <p:spPr/>
      </p:pic>
      <p:sp>
        <p:nvSpPr>
          <p:cNvPr id="4" name="Zástupný symbol pro číslo snímku 3" hidden="1">
            <a:extLst>
              <a:ext uri="{FF2B5EF4-FFF2-40B4-BE49-F238E27FC236}">
                <a16:creationId xmlns:a16="http://schemas.microsoft.com/office/drawing/2014/main" id="{ED08B3D9-C658-41E7-8FA0-9DFDEA1EFD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3DC2DEF-D2FE-4B45-ABA4-9F153FD1C98A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800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7EE6B45D-D055-ADEC-CF47-CA2E20C12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0019" y="669260"/>
            <a:ext cx="4742120" cy="5264298"/>
          </a:xfrm>
        </p:spPr>
        <p:txBody>
          <a:bodyPr>
            <a:normAutofit/>
          </a:bodyPr>
          <a:lstStyle/>
          <a:p>
            <a:pPr algn="r"/>
            <a:r>
              <a:rPr lang="cs-CZ" sz="4600" dirty="0"/>
              <a:t>„Stejně jako nemůže člověk žít bez snů, nemůže žít bez naděje„</a:t>
            </a:r>
            <a:br>
              <a:rPr lang="cs-CZ" sz="4600" dirty="0"/>
            </a:br>
            <a:br>
              <a:rPr lang="cs-CZ" sz="4600" dirty="0"/>
            </a:br>
            <a:r>
              <a:rPr lang="cs-CZ" sz="3300" dirty="0"/>
              <a:t>(Elie Wiesel, přeživší Holokaustu a držitel Nobelovy ceny za mír)</a:t>
            </a:r>
          </a:p>
        </p:txBody>
      </p:sp>
    </p:spTree>
    <p:extLst>
      <p:ext uri="{BB962C8B-B14F-4D97-AF65-F5344CB8AC3E}">
        <p14:creationId xmlns:p14="http://schemas.microsoft.com/office/powerpoint/2010/main" val="864621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Žluto-oranžov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2BB12090685341A8E15D48D5BCABDE" ma:contentTypeVersion="13" ma:contentTypeDescription="Vytvoří nový dokument" ma:contentTypeScope="" ma:versionID="d20eaee5d6972dfdb5f541be698d8cbd">
  <xsd:schema xmlns:xsd="http://www.w3.org/2001/XMLSchema" xmlns:xs="http://www.w3.org/2001/XMLSchema" xmlns:p="http://schemas.microsoft.com/office/2006/metadata/properties" xmlns:ns3="0ce8349e-5bd8-4034-aba5-0ab22afea016" xmlns:ns4="e86b566b-d989-48b4-b7ca-0b42b3bf21ea" targetNamespace="http://schemas.microsoft.com/office/2006/metadata/properties" ma:root="true" ma:fieldsID="76825ad09807f69b74c620dc192320e6" ns3:_="" ns4:_="">
    <xsd:import namespace="0ce8349e-5bd8-4034-aba5-0ab22afea016"/>
    <xsd:import namespace="e86b566b-d989-48b4-b7ca-0b42b3bf21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8349e-5bd8-4034-aba5-0ab22afea0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b566b-d989-48b4-b7ca-0b42b3bf21e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79037A-AA25-47B0-B923-5E9DCEFBDCB3}">
  <ds:schemaRefs>
    <ds:schemaRef ds:uri="http://schemas.microsoft.com/office/2006/documentManagement/types"/>
    <ds:schemaRef ds:uri="http://purl.org/dc/dcmitype/"/>
    <ds:schemaRef ds:uri="0ce8349e-5bd8-4034-aba5-0ab22afea016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e86b566b-d989-48b4-b7ca-0b42b3bf21ea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85D92C5-0873-4CED-BF0C-526084C46D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F99931-A73E-404E-9D60-6E14323A0B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e8349e-5bd8-4034-aba5-0ab22afea016"/>
    <ds:schemaRef ds:uri="e86b566b-d989-48b4-b7ca-0b42b3bf21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38519</TotalTime>
  <Words>369</Words>
  <Application>Microsoft Office PowerPoint</Application>
  <PresentationFormat>Širokoúhlá obrazovka</PresentationFormat>
  <Paragraphs>43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Vlastní návrh</vt:lpstr>
      <vt:lpstr>„A přesto říci životu ano“ Příklad dobré praxe na místě, kde by ho možná nikdo nečekal: Služba duševní pomoci v terezínském ghettu</vt:lpstr>
      <vt:lpstr>Prezentace aplikace PowerPoint</vt:lpstr>
      <vt:lpstr>A přesto…</vt:lpstr>
      <vt:lpstr>Oddělení Péče a péče v oblasti duševního zdraví v Terezíně</vt:lpstr>
      <vt:lpstr>Služba duševní pomoci</vt:lpstr>
      <vt:lpstr>Viktor Frankl   &amp;              Regina Jonas (1902-1944)</vt:lpstr>
      <vt:lpstr>Další činnosti - i s málem se dá dokázat mnoho</vt:lpstr>
      <vt:lpstr>…říci životu ano</vt:lpstr>
      <vt:lpstr>„Stejně jako nemůže člověk žít bez snů, nemůže žít bez naděje„  (Elie Wiesel, přeživší Holokaustu a držitel Nobelovy ceny za mír)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Trauma-informovaný přístup  v sociální práci</dc:title>
  <dc:creator>Olga Klepáčková</dc:creator>
  <cp:lastModifiedBy>Mgr. Martina Černá, Ph.D.</cp:lastModifiedBy>
  <cp:revision>127</cp:revision>
  <dcterms:created xsi:type="dcterms:W3CDTF">2021-11-01T19:21:52Z</dcterms:created>
  <dcterms:modified xsi:type="dcterms:W3CDTF">2022-10-14T14:20:11Z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0x010100412BB12090685341A8E15D48D5BCABDE</vt:lpwstr>
  </property>
</Properties>
</file>