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57" r:id="rId5"/>
    <p:sldId id="260" r:id="rId6"/>
    <p:sldId id="262" r:id="rId7"/>
    <p:sldId id="263" r:id="rId8"/>
    <p:sldId id="264" r:id="rId9"/>
    <p:sldId id="265" r:id="rId10"/>
    <p:sldId id="266" r:id="rId11"/>
    <p:sldId id="271" r:id="rId12"/>
    <p:sldId id="267" r:id="rId13"/>
    <p:sldId id="268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487274-D43F-438D-B03D-E4D32287075B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A1F26F72-FC2A-46E3-A84D-74EACE5C632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600" b="1" dirty="0"/>
            <a:t>4 VÝUKOVÉ DNY </a:t>
          </a:r>
        </a:p>
        <a:p>
          <a:pPr>
            <a:lnSpc>
              <a:spcPct val="100000"/>
            </a:lnSpc>
          </a:pPr>
          <a:r>
            <a:rPr lang="cs-CZ" sz="1600" b="1" dirty="0"/>
            <a:t>=</a:t>
          </a:r>
        </a:p>
        <a:p>
          <a:pPr>
            <a:lnSpc>
              <a:spcPct val="100000"/>
            </a:lnSpc>
          </a:pPr>
          <a:r>
            <a:rPr lang="cs-CZ" sz="1600" b="1" dirty="0"/>
            <a:t>4 TÉMATA</a:t>
          </a:r>
        </a:p>
      </dgm:t>
    </dgm:pt>
    <dgm:pt modelId="{0B8938E9-A564-448F-A010-2B92D245B2B8}" type="parTrans" cxnId="{C7DE5272-6355-4B7E-86F4-7B703DAF9614}">
      <dgm:prSet/>
      <dgm:spPr/>
      <dgm:t>
        <a:bodyPr/>
        <a:lstStyle/>
        <a:p>
          <a:endParaRPr lang="en-US"/>
        </a:p>
      </dgm:t>
    </dgm:pt>
    <dgm:pt modelId="{798DB030-FF5C-44BC-BCE6-29FC2708761B}" type="sibTrans" cxnId="{C7DE5272-6355-4B7E-86F4-7B703DAF9614}">
      <dgm:prSet/>
      <dgm:spPr/>
      <dgm:t>
        <a:bodyPr/>
        <a:lstStyle/>
        <a:p>
          <a:endParaRPr lang="en-US"/>
        </a:p>
      </dgm:t>
    </dgm:pt>
    <dgm:pt modelId="{E3F08953-75FD-4DF5-9C1C-EA58DAB663C5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1" dirty="0"/>
            <a:t>SPOLUPRÁCE</a:t>
          </a:r>
        </a:p>
        <a:p>
          <a:pPr>
            <a:lnSpc>
              <a:spcPct val="100000"/>
            </a:lnSpc>
          </a:pPr>
          <a:r>
            <a:rPr lang="cs-CZ" b="1" dirty="0"/>
            <a:t> jak ve skupinách, tak s celou skupinou</a:t>
          </a:r>
          <a:endParaRPr lang="en-US" b="1" dirty="0"/>
        </a:p>
      </dgm:t>
    </dgm:pt>
    <dgm:pt modelId="{924001BC-D974-4EE6-B502-E35BCE775A47}" type="parTrans" cxnId="{68E36D77-62C7-440A-845C-C7B5FEB7BD94}">
      <dgm:prSet/>
      <dgm:spPr/>
      <dgm:t>
        <a:bodyPr/>
        <a:lstStyle/>
        <a:p>
          <a:endParaRPr lang="en-US"/>
        </a:p>
      </dgm:t>
    </dgm:pt>
    <dgm:pt modelId="{B83129FE-9AA7-40A3-BB7D-119A8A184C3F}" type="sibTrans" cxnId="{68E36D77-62C7-440A-845C-C7B5FEB7BD94}">
      <dgm:prSet/>
      <dgm:spPr/>
      <dgm:t>
        <a:bodyPr/>
        <a:lstStyle/>
        <a:p>
          <a:endParaRPr lang="en-US"/>
        </a:p>
      </dgm:t>
    </dgm:pt>
    <dgm:pt modelId="{5107F56F-62F6-4EA7-A8D9-ECD9C185E4D8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1" dirty="0"/>
            <a:t>RESPEKT, DŮVĚRA, PŘÍJEMNÁ ATMOSFÉRA</a:t>
          </a:r>
          <a:endParaRPr lang="en-US" b="1" dirty="0"/>
        </a:p>
      </dgm:t>
    </dgm:pt>
    <dgm:pt modelId="{675C6933-DAF4-49F4-A477-36F5D5925B2F}" type="parTrans" cxnId="{9ECCE783-5969-479B-9CD3-93A5ED5607CD}">
      <dgm:prSet/>
      <dgm:spPr/>
      <dgm:t>
        <a:bodyPr/>
        <a:lstStyle/>
        <a:p>
          <a:endParaRPr lang="en-US"/>
        </a:p>
      </dgm:t>
    </dgm:pt>
    <dgm:pt modelId="{D71798DA-A691-41D2-8222-F5D313DCAD9D}" type="sibTrans" cxnId="{9ECCE783-5969-479B-9CD3-93A5ED5607CD}">
      <dgm:prSet/>
      <dgm:spPr/>
      <dgm:t>
        <a:bodyPr/>
        <a:lstStyle/>
        <a:p>
          <a:endParaRPr lang="en-US"/>
        </a:p>
      </dgm:t>
    </dgm:pt>
    <dgm:pt modelId="{42D73496-336D-4171-A7BF-619A7B1887A9}" type="pres">
      <dgm:prSet presAssocID="{DC487274-D43F-438D-B03D-E4D32287075B}" presName="root" presStyleCnt="0">
        <dgm:presLayoutVars>
          <dgm:dir/>
          <dgm:resizeHandles val="exact"/>
        </dgm:presLayoutVars>
      </dgm:prSet>
      <dgm:spPr/>
    </dgm:pt>
    <dgm:pt modelId="{C89FE074-7DF6-47DB-AFDB-069985ED5459}" type="pres">
      <dgm:prSet presAssocID="{A1F26F72-FC2A-46E3-A84D-74EACE5C632C}" presName="compNode" presStyleCnt="0"/>
      <dgm:spPr/>
    </dgm:pt>
    <dgm:pt modelId="{3AAA70C3-7104-4CD4-92E8-19B17181E2DB}" type="pres">
      <dgm:prSet presAssocID="{A1F26F72-FC2A-46E3-A84D-74EACE5C632C}" presName="iconRect" presStyleLbl="node1" presStyleIdx="0" presStyleCnt="3" custLinFactNeighborX="2871" custLinFactNeighborY="338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Zaškrtnutí"/>
        </a:ext>
      </dgm:extLst>
    </dgm:pt>
    <dgm:pt modelId="{2BCA0950-E079-4FBD-A50B-6BE0F665F9F6}" type="pres">
      <dgm:prSet presAssocID="{A1F26F72-FC2A-46E3-A84D-74EACE5C632C}" presName="spaceRect" presStyleCnt="0"/>
      <dgm:spPr/>
    </dgm:pt>
    <dgm:pt modelId="{F9DA8B8D-4BE2-4F35-8C9B-E6C63F58285D}" type="pres">
      <dgm:prSet presAssocID="{A1F26F72-FC2A-46E3-A84D-74EACE5C632C}" presName="textRect" presStyleLbl="revTx" presStyleIdx="0" presStyleCnt="3" custScaleY="105439" custLinFactNeighborX="340" custLinFactNeighborY="-10058">
        <dgm:presLayoutVars>
          <dgm:chMax val="1"/>
          <dgm:chPref val="1"/>
        </dgm:presLayoutVars>
      </dgm:prSet>
      <dgm:spPr/>
    </dgm:pt>
    <dgm:pt modelId="{66BB284F-D7E4-4CC2-BB2C-CA34A59FD33B}" type="pres">
      <dgm:prSet presAssocID="{798DB030-FF5C-44BC-BCE6-29FC2708761B}" presName="sibTrans" presStyleCnt="0"/>
      <dgm:spPr/>
    </dgm:pt>
    <dgm:pt modelId="{D6370DD6-F5B5-4462-9C32-8C5DBAD07CD7}" type="pres">
      <dgm:prSet presAssocID="{E3F08953-75FD-4DF5-9C1C-EA58DAB663C5}" presName="compNode" presStyleCnt="0"/>
      <dgm:spPr/>
    </dgm:pt>
    <dgm:pt modelId="{40A51803-FB3C-4D0F-9756-9BA8A11A75AB}" type="pres">
      <dgm:prSet presAssocID="{E3F08953-75FD-4DF5-9C1C-EA58DAB663C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třesení rukou"/>
        </a:ext>
      </dgm:extLst>
    </dgm:pt>
    <dgm:pt modelId="{739F084C-C0C1-44A7-87AB-94D9B0255299}" type="pres">
      <dgm:prSet presAssocID="{E3F08953-75FD-4DF5-9C1C-EA58DAB663C5}" presName="spaceRect" presStyleCnt="0"/>
      <dgm:spPr/>
    </dgm:pt>
    <dgm:pt modelId="{911FD5B1-FC88-4840-8A4A-B115B055796B}" type="pres">
      <dgm:prSet presAssocID="{E3F08953-75FD-4DF5-9C1C-EA58DAB663C5}" presName="textRect" presStyleLbl="revTx" presStyleIdx="1" presStyleCnt="3" custScaleY="135894" custLinFactNeighborX="-821" custLinFactNeighborY="9943">
        <dgm:presLayoutVars>
          <dgm:chMax val="1"/>
          <dgm:chPref val="1"/>
        </dgm:presLayoutVars>
      </dgm:prSet>
      <dgm:spPr/>
    </dgm:pt>
    <dgm:pt modelId="{3A99AC9F-42E6-4BB9-A45F-53C980A57376}" type="pres">
      <dgm:prSet presAssocID="{B83129FE-9AA7-40A3-BB7D-119A8A184C3F}" presName="sibTrans" presStyleCnt="0"/>
      <dgm:spPr/>
    </dgm:pt>
    <dgm:pt modelId="{23E55CA5-6A90-4653-AA99-1EA5A6877498}" type="pres">
      <dgm:prSet presAssocID="{5107F56F-62F6-4EA7-A8D9-ECD9C185E4D8}" presName="compNode" presStyleCnt="0"/>
      <dgm:spPr/>
    </dgm:pt>
    <dgm:pt modelId="{02FECA02-9EF2-4C85-8AE7-66CC13C87879}" type="pres">
      <dgm:prSet presAssocID="{5107F56F-62F6-4EA7-A8D9-ECD9C185E4D8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ngel Face Outline"/>
        </a:ext>
      </dgm:extLst>
    </dgm:pt>
    <dgm:pt modelId="{0A6B9C4E-7CF6-46AB-8FA3-6C21607496BA}" type="pres">
      <dgm:prSet presAssocID="{5107F56F-62F6-4EA7-A8D9-ECD9C185E4D8}" presName="spaceRect" presStyleCnt="0"/>
      <dgm:spPr/>
    </dgm:pt>
    <dgm:pt modelId="{4EDCF38E-2C4E-4421-A5AF-13BBB49E1419}" type="pres">
      <dgm:prSet presAssocID="{5107F56F-62F6-4EA7-A8D9-ECD9C185E4D8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C7DE5272-6355-4B7E-86F4-7B703DAF9614}" srcId="{DC487274-D43F-438D-B03D-E4D32287075B}" destId="{A1F26F72-FC2A-46E3-A84D-74EACE5C632C}" srcOrd="0" destOrd="0" parTransId="{0B8938E9-A564-448F-A010-2B92D245B2B8}" sibTransId="{798DB030-FF5C-44BC-BCE6-29FC2708761B}"/>
    <dgm:cxn modelId="{68E36D77-62C7-440A-845C-C7B5FEB7BD94}" srcId="{DC487274-D43F-438D-B03D-E4D32287075B}" destId="{E3F08953-75FD-4DF5-9C1C-EA58DAB663C5}" srcOrd="1" destOrd="0" parTransId="{924001BC-D974-4EE6-B502-E35BCE775A47}" sibTransId="{B83129FE-9AA7-40A3-BB7D-119A8A184C3F}"/>
    <dgm:cxn modelId="{ED7A7459-105A-4693-9ADC-19A6F6AF2A9E}" type="presOf" srcId="{E3F08953-75FD-4DF5-9C1C-EA58DAB663C5}" destId="{911FD5B1-FC88-4840-8A4A-B115B055796B}" srcOrd="0" destOrd="0" presId="urn:microsoft.com/office/officeart/2018/2/layout/IconLabelList"/>
    <dgm:cxn modelId="{9ECCE783-5969-479B-9CD3-93A5ED5607CD}" srcId="{DC487274-D43F-438D-B03D-E4D32287075B}" destId="{5107F56F-62F6-4EA7-A8D9-ECD9C185E4D8}" srcOrd="2" destOrd="0" parTransId="{675C6933-DAF4-49F4-A477-36F5D5925B2F}" sibTransId="{D71798DA-A691-41D2-8222-F5D313DCAD9D}"/>
    <dgm:cxn modelId="{239360BE-1FAE-4491-949D-850ADAF5478B}" type="presOf" srcId="{5107F56F-62F6-4EA7-A8D9-ECD9C185E4D8}" destId="{4EDCF38E-2C4E-4421-A5AF-13BBB49E1419}" srcOrd="0" destOrd="0" presId="urn:microsoft.com/office/officeart/2018/2/layout/IconLabelList"/>
    <dgm:cxn modelId="{3A7B44D7-E0A4-4BA2-82D5-6D571CAF7962}" type="presOf" srcId="{A1F26F72-FC2A-46E3-A84D-74EACE5C632C}" destId="{F9DA8B8D-4BE2-4F35-8C9B-E6C63F58285D}" srcOrd="0" destOrd="0" presId="urn:microsoft.com/office/officeart/2018/2/layout/IconLabelList"/>
    <dgm:cxn modelId="{0B44D7FE-8AF1-4B26-A5A7-780D76A4B364}" type="presOf" srcId="{DC487274-D43F-438D-B03D-E4D32287075B}" destId="{42D73496-336D-4171-A7BF-619A7B1887A9}" srcOrd="0" destOrd="0" presId="urn:microsoft.com/office/officeart/2018/2/layout/IconLabelList"/>
    <dgm:cxn modelId="{CB579A0B-4D48-4645-9687-9E27F25450CC}" type="presParOf" srcId="{42D73496-336D-4171-A7BF-619A7B1887A9}" destId="{C89FE074-7DF6-47DB-AFDB-069985ED5459}" srcOrd="0" destOrd="0" presId="urn:microsoft.com/office/officeart/2018/2/layout/IconLabelList"/>
    <dgm:cxn modelId="{17F7EC4A-8C83-4737-8E8A-B132C11B7907}" type="presParOf" srcId="{C89FE074-7DF6-47DB-AFDB-069985ED5459}" destId="{3AAA70C3-7104-4CD4-92E8-19B17181E2DB}" srcOrd="0" destOrd="0" presId="urn:microsoft.com/office/officeart/2018/2/layout/IconLabelList"/>
    <dgm:cxn modelId="{01443599-1357-4AEC-A87C-83BC579BD203}" type="presParOf" srcId="{C89FE074-7DF6-47DB-AFDB-069985ED5459}" destId="{2BCA0950-E079-4FBD-A50B-6BE0F665F9F6}" srcOrd="1" destOrd="0" presId="urn:microsoft.com/office/officeart/2018/2/layout/IconLabelList"/>
    <dgm:cxn modelId="{CE713A31-30A8-4128-8298-5A3F17F6FA8F}" type="presParOf" srcId="{C89FE074-7DF6-47DB-AFDB-069985ED5459}" destId="{F9DA8B8D-4BE2-4F35-8C9B-E6C63F58285D}" srcOrd="2" destOrd="0" presId="urn:microsoft.com/office/officeart/2018/2/layout/IconLabelList"/>
    <dgm:cxn modelId="{AFC6193F-4E2D-4CCA-B8DB-2A801DF3CC44}" type="presParOf" srcId="{42D73496-336D-4171-A7BF-619A7B1887A9}" destId="{66BB284F-D7E4-4CC2-BB2C-CA34A59FD33B}" srcOrd="1" destOrd="0" presId="urn:microsoft.com/office/officeart/2018/2/layout/IconLabelList"/>
    <dgm:cxn modelId="{BD2A5010-A44C-48E9-BEAB-C75D5FA7F184}" type="presParOf" srcId="{42D73496-336D-4171-A7BF-619A7B1887A9}" destId="{D6370DD6-F5B5-4462-9C32-8C5DBAD07CD7}" srcOrd="2" destOrd="0" presId="urn:microsoft.com/office/officeart/2018/2/layout/IconLabelList"/>
    <dgm:cxn modelId="{EDA37230-22D4-491A-A162-A2118B1B418E}" type="presParOf" srcId="{D6370DD6-F5B5-4462-9C32-8C5DBAD07CD7}" destId="{40A51803-FB3C-4D0F-9756-9BA8A11A75AB}" srcOrd="0" destOrd="0" presId="urn:microsoft.com/office/officeart/2018/2/layout/IconLabelList"/>
    <dgm:cxn modelId="{4C18B55A-169E-4AB3-ADBF-D1AC5B992688}" type="presParOf" srcId="{D6370DD6-F5B5-4462-9C32-8C5DBAD07CD7}" destId="{739F084C-C0C1-44A7-87AB-94D9B0255299}" srcOrd="1" destOrd="0" presId="urn:microsoft.com/office/officeart/2018/2/layout/IconLabelList"/>
    <dgm:cxn modelId="{C3430504-0FC6-46B1-8544-44A0D90E725D}" type="presParOf" srcId="{D6370DD6-F5B5-4462-9C32-8C5DBAD07CD7}" destId="{911FD5B1-FC88-4840-8A4A-B115B055796B}" srcOrd="2" destOrd="0" presId="urn:microsoft.com/office/officeart/2018/2/layout/IconLabelList"/>
    <dgm:cxn modelId="{E57F12A0-4D8A-4137-9246-33B604EFFA28}" type="presParOf" srcId="{42D73496-336D-4171-A7BF-619A7B1887A9}" destId="{3A99AC9F-42E6-4BB9-A45F-53C980A57376}" srcOrd="3" destOrd="0" presId="urn:microsoft.com/office/officeart/2018/2/layout/IconLabelList"/>
    <dgm:cxn modelId="{ED8CFF18-4F01-43C0-814F-FBF1FB145037}" type="presParOf" srcId="{42D73496-336D-4171-A7BF-619A7B1887A9}" destId="{23E55CA5-6A90-4653-AA99-1EA5A6877498}" srcOrd="4" destOrd="0" presId="urn:microsoft.com/office/officeart/2018/2/layout/IconLabelList"/>
    <dgm:cxn modelId="{930D9869-B0D6-46C6-8F33-4FE3FAE79EC7}" type="presParOf" srcId="{23E55CA5-6A90-4653-AA99-1EA5A6877498}" destId="{02FECA02-9EF2-4C85-8AE7-66CC13C87879}" srcOrd="0" destOrd="0" presId="urn:microsoft.com/office/officeart/2018/2/layout/IconLabelList"/>
    <dgm:cxn modelId="{D7DF5729-B5EB-4F52-A63B-3BE4DEA7CAA4}" type="presParOf" srcId="{23E55CA5-6A90-4653-AA99-1EA5A6877498}" destId="{0A6B9C4E-7CF6-46AB-8FA3-6C21607496BA}" srcOrd="1" destOrd="0" presId="urn:microsoft.com/office/officeart/2018/2/layout/IconLabelList"/>
    <dgm:cxn modelId="{38EA0B93-137A-4016-97F1-DB227E8FA69B}" type="presParOf" srcId="{23E55CA5-6A90-4653-AA99-1EA5A6877498}" destId="{4EDCF38E-2C4E-4421-A5AF-13BBB49E1419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AA70C3-7104-4CD4-92E8-19B17181E2DB}">
      <dsp:nvSpPr>
        <dsp:cNvPr id="0" name=""/>
        <dsp:cNvSpPr/>
      </dsp:nvSpPr>
      <dsp:spPr>
        <a:xfrm>
          <a:off x="1073270" y="1495345"/>
          <a:ext cx="1269833" cy="126983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DA8B8D-4BE2-4F35-8C9B-E6C63F58285D}">
      <dsp:nvSpPr>
        <dsp:cNvPr id="0" name=""/>
        <dsp:cNvSpPr/>
      </dsp:nvSpPr>
      <dsp:spPr>
        <a:xfrm>
          <a:off x="270399" y="2991335"/>
          <a:ext cx="2821851" cy="972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/>
            <a:t>4 VÝUKOVÉ DNY 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/>
            <a:t>=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/>
            <a:t>4 TÉMATA</a:t>
          </a:r>
        </a:p>
      </dsp:txBody>
      <dsp:txXfrm>
        <a:off x="270399" y="2991335"/>
        <a:ext cx="2821851" cy="972674"/>
      </dsp:txXfrm>
    </dsp:sp>
    <dsp:sp modelId="{40A51803-FB3C-4D0F-9756-9BA8A11A75AB}">
      <dsp:nvSpPr>
        <dsp:cNvPr id="0" name=""/>
        <dsp:cNvSpPr/>
      </dsp:nvSpPr>
      <dsp:spPr>
        <a:xfrm>
          <a:off x="4352489" y="1382099"/>
          <a:ext cx="1269833" cy="126983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1FD5B1-FC88-4840-8A4A-B115B055796B}">
      <dsp:nvSpPr>
        <dsp:cNvPr id="0" name=""/>
        <dsp:cNvSpPr/>
      </dsp:nvSpPr>
      <dsp:spPr>
        <a:xfrm>
          <a:off x="3553312" y="2965134"/>
          <a:ext cx="2821851" cy="12536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SPOLUPRÁCE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 jak ve skupinách, tak s celou skupinou</a:t>
          </a:r>
          <a:endParaRPr lang="en-US" sz="1800" b="1" kern="1200" dirty="0"/>
        </a:p>
      </dsp:txBody>
      <dsp:txXfrm>
        <a:off x="3553312" y="2965134"/>
        <a:ext cx="2821851" cy="1253622"/>
      </dsp:txXfrm>
    </dsp:sp>
    <dsp:sp modelId="{02FECA02-9EF2-4C85-8AE7-66CC13C87879}">
      <dsp:nvSpPr>
        <dsp:cNvPr id="0" name=""/>
        <dsp:cNvSpPr/>
      </dsp:nvSpPr>
      <dsp:spPr>
        <a:xfrm>
          <a:off x="7668164" y="1464880"/>
          <a:ext cx="1269833" cy="126983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DCF38E-2C4E-4421-A5AF-13BBB49E1419}">
      <dsp:nvSpPr>
        <dsp:cNvPr id="0" name=""/>
        <dsp:cNvSpPr/>
      </dsp:nvSpPr>
      <dsp:spPr>
        <a:xfrm>
          <a:off x="6892155" y="3121751"/>
          <a:ext cx="2821851" cy="92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RESPEKT, DŮVĚRA, PŘÍJEMNÁ ATMOSFÉRA</a:t>
          </a:r>
          <a:endParaRPr lang="en-US" sz="1800" b="1" kern="1200" dirty="0"/>
        </a:p>
      </dsp:txBody>
      <dsp:txXfrm>
        <a:off x="6892155" y="3121751"/>
        <a:ext cx="2821851" cy="9225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95C89-2E28-4777-95B0-BA7EECAE3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9928" y="987552"/>
            <a:ext cx="8385048" cy="308152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052321-4D71-4DA8-BD2C-DC22FC152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5506" y="4480561"/>
            <a:ext cx="5993892" cy="1166495"/>
          </a:xfrm>
        </p:spPr>
        <p:txBody>
          <a:bodyPr>
            <a:normAutofit/>
          </a:bodyPr>
          <a:lstStyle>
            <a:lvl1pPr marL="0" indent="0" algn="ctr">
              <a:buNone/>
              <a:defRPr sz="1400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37183-71EA-4A92-8609-41ECB53F4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9F2E6-1ECC-4081-8EBF-C80C6C94A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3FA67-CD72-4503-BA25-FEC880107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35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83CBE-1EA9-4E8B-A281-C50B792E5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2EB1A0-A59D-4CB9-BABB-C6BF1D2E9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6265B-940D-433C-AD76-2D6A42449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AB98E-314F-45C4-9A64-AD3FAE051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49F32-B214-4A0C-8669-7FE4BA445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43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DE4A6D-DAA1-4551-A093-3C36C1C8CF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25FDA9-71CD-4B86-B291-BEBA43D8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9F5B1-B635-4479-A426-B1D406650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33098-8769-47C3-80B2-C2942F984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A9297-65D4-45BE-BE6C-5531FC6A5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499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BA523-EF01-4656-9D54-347E984FD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52871-79D5-420E-8207-BEF7BE44A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32D3-8223-4851-BB8E-CB489B975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4444B-9FC3-414D-8EA0-15AB806D5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C448B-FCF6-40C5-8BB6-15B70E889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091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F79BA-620F-4443-807B-BE44F36F9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709738"/>
            <a:ext cx="9430811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9A625-6442-4047-B545-433C44512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4589463"/>
            <a:ext cx="943081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EAA30-3B1A-4BEA-9835-33D207245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56440-3149-446F-8105-485333B18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FEDB1-D604-4E10-B334-5DB303498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831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6E563-D552-439E-8DF5-45062D87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36873-2DD5-456E-A3A9-FE408419E3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9848" y="1825625"/>
            <a:ext cx="4684057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C6B04C-FB9E-4A9E-8892-4B5B70289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802" y="1825625"/>
            <a:ext cx="4684058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E2F0B4-0E86-473E-BC42-78D856A00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B9537-F43C-4042-B165-A00358F9E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9F52F-61F2-4FEE-8989-2FB40019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520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32E5C-0B2D-4DB5-95F6-3C2C825DF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89993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F1C53-3F27-42E6-BE80-1DF579857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4872132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8CC6CB-F028-4322-B54F-571203106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7" y="2510632"/>
            <a:ext cx="4872133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AD2CD7-554E-4EAA-BAF6-86ABB7E81D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89809" y="1681163"/>
            <a:ext cx="4849909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2A2D6-379C-4D26-90AC-9F2F46DCE7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89810" y="2505075"/>
            <a:ext cx="4872134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A0E4F3-8A65-4788-AE96-1FB2060F4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522DA4-5EE1-440C-ADDE-D7B4F77B4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BC291E-B8EF-4ED7-A04A-23426C220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27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CB818-E8D0-497B-9A7E-4F281D0DB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E82B9D-CD58-4C05-8A78-CB6E0E9D4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E60CD-D6F3-40A7-BB8B-FEC8E3156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2B832-C4FE-4F88-85EA-DDC16A82B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541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75B2FC-801A-44A4-96BF-26A9E8B2A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127F04-7E7E-485C-8B30-6B89E5A69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33C81-AA74-4BCE-AA9E-56E5791D0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786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FD3CB-0541-46AD-B35E-0E0A1375E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8EFDE-1D7D-46B8-AB55-A3C02EDD1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5652153" cy="5403850"/>
          </a:xfrm>
        </p:spPr>
        <p:txBody>
          <a:bodyPr/>
          <a:lstStyle>
            <a:lvl1pPr>
              <a:defRPr sz="3200"/>
            </a:lvl1pPr>
            <a:lvl2pPr>
              <a:defRPr sz="2800" b="1"/>
            </a:lvl2pPr>
            <a:lvl3pPr>
              <a:defRPr sz="2400" b="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1D2F5-DB36-4943-8A14-96AFC4883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6C07D4-6597-444C-9EFD-62021AE76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2D0D2C-70E8-4A24-9727-BEAF10B17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9E0F6-7216-48A1-8BCA-770C6DE38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833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CBEBD-5F1A-4111-A7F2-1CE82C9A6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0517FB-4008-4F68-B193-482971BA72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06C5F-0885-458F-9B21-47E60171BF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886F2E-B752-4D78-8DC4-C96A1A00E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37751-8BB8-4224-870A-A2953E760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2CE94-BD7E-44B3-9B5E-67D4BD317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394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1AFD227-869A-489C-A9B5-3F0498DF3C0C}"/>
              </a:ext>
            </a:extLst>
          </p:cNvPr>
          <p:cNvGrpSpPr/>
          <p:nvPr/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05E913-A9D9-4639-B104-1F07A4AF6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502920"/>
            <a:ext cx="96340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940CEB-B6D7-46E6-9843-515342140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1874520"/>
            <a:ext cx="96340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AC8B5-8DFB-4920-8580-54824C831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3736" y="6382512"/>
            <a:ext cx="28459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B5898F52-2787-4BA2-BBBC-9395E9F86D50}" type="datetimeFigureOut">
              <a:rPr lang="en-US" smtClean="0"/>
              <a:pPr/>
              <a:t>5/23/2023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E2D5D-B616-4048-9CB8-4D316BBDB1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54871" y="2093199"/>
            <a:ext cx="4157472" cy="4160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322F0-8F3D-4AC5-9873-24666D0E0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919" y="6382512"/>
            <a:ext cx="5009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107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864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60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83439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31.png"/><Relationship Id="rId5" Type="http://schemas.openxmlformats.org/officeDocument/2006/relationships/image" Target="../media/image4.png"/><Relationship Id="rId10" Type="http://schemas.openxmlformats.org/officeDocument/2006/relationships/image" Target="../media/image30.svg"/><Relationship Id="rId4" Type="http://schemas.openxmlformats.org/officeDocument/2006/relationships/image" Target="../media/image3.jpe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5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4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7" name="Rectangle 256">
            <a:extLst>
              <a:ext uri="{FF2B5EF4-FFF2-40B4-BE49-F238E27FC236}">
                <a16:creationId xmlns:a16="http://schemas.microsoft.com/office/drawing/2014/main" id="{BCAE8BE1-A178-4D43-B3B0-FF22D765F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Rectangle 258">
            <a:extLst>
              <a:ext uri="{FF2B5EF4-FFF2-40B4-BE49-F238E27FC236}">
                <a16:creationId xmlns:a16="http://schemas.microsoft.com/office/drawing/2014/main" id="{3819626A-1849-4F10-89EC-215F6A4BCF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36" y="0"/>
            <a:ext cx="12192000" cy="4913194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DD40C54-F554-8F2A-BE2F-0760D1B851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7585" y="1081788"/>
            <a:ext cx="8595239" cy="2911869"/>
          </a:xfrm>
        </p:spPr>
        <p:txBody>
          <a:bodyPr anchor="b">
            <a:normAutofit/>
          </a:bodyPr>
          <a:lstStyle/>
          <a:p>
            <a:r>
              <a:rPr lang="cs-CZ" b="1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Výuka s peery pohledem studentů </a:t>
            </a:r>
          </a:p>
        </p:txBody>
      </p:sp>
      <p:grpSp>
        <p:nvGrpSpPr>
          <p:cNvPr id="261" name="Group 260">
            <a:extLst>
              <a:ext uri="{FF2B5EF4-FFF2-40B4-BE49-F238E27FC236}">
                <a16:creationId xmlns:a16="http://schemas.microsoft.com/office/drawing/2014/main" id="{AAEF0DB4-E2F1-4DE6-A55A-B7511FD6E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688" y="4541153"/>
            <a:ext cx="12108544" cy="653700"/>
            <a:chOff x="0" y="5833367"/>
            <a:chExt cx="12243348" cy="653700"/>
          </a:xfrm>
        </p:grpSpPr>
        <p:sp>
          <p:nvSpPr>
            <p:cNvPr id="262" name="Freeform 6">
              <a:extLst>
                <a:ext uri="{FF2B5EF4-FFF2-40B4-BE49-F238E27FC236}">
                  <a16:creationId xmlns:a16="http://schemas.microsoft.com/office/drawing/2014/main" id="{2BC91FD0-A205-4CAB-B34E-60D3788049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32866" y="6266740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105">
              <a:extLst>
                <a:ext uri="{FF2B5EF4-FFF2-40B4-BE49-F238E27FC236}">
                  <a16:creationId xmlns:a16="http://schemas.microsoft.com/office/drawing/2014/main" id="{2A1EFFB9-AB17-4F59-9A3B-803325A4E7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58428" y="5838556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106">
              <a:extLst>
                <a:ext uri="{FF2B5EF4-FFF2-40B4-BE49-F238E27FC236}">
                  <a16:creationId xmlns:a16="http://schemas.microsoft.com/office/drawing/2014/main" id="{E7238B80-CDF9-4CAC-9AB5-8589C82EAE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0691" y="5849981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107">
              <a:extLst>
                <a:ext uri="{FF2B5EF4-FFF2-40B4-BE49-F238E27FC236}">
                  <a16:creationId xmlns:a16="http://schemas.microsoft.com/office/drawing/2014/main" id="{7EC00F0D-7BE8-4FCF-93DF-B323CEFF36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98566" y="5926683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108">
              <a:extLst>
                <a:ext uri="{FF2B5EF4-FFF2-40B4-BE49-F238E27FC236}">
                  <a16:creationId xmlns:a16="http://schemas.microsoft.com/office/drawing/2014/main" id="{33447C1A-ED61-468B-B343-B12658F9CA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3918" y="5862220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109">
              <a:extLst>
                <a:ext uri="{FF2B5EF4-FFF2-40B4-BE49-F238E27FC236}">
                  <a16:creationId xmlns:a16="http://schemas.microsoft.com/office/drawing/2014/main" id="{EB0725CA-1A94-46AF-8A92-278F10B16B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5993" y="5865486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110">
              <a:extLst>
                <a:ext uri="{FF2B5EF4-FFF2-40B4-BE49-F238E27FC236}">
                  <a16:creationId xmlns:a16="http://schemas.microsoft.com/office/drawing/2014/main" id="{3D170FF3-B996-42C2-A51A-82618850C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4969" y="5867234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111">
              <a:extLst>
                <a:ext uri="{FF2B5EF4-FFF2-40B4-BE49-F238E27FC236}">
                  <a16:creationId xmlns:a16="http://schemas.microsoft.com/office/drawing/2014/main" id="{E5FDE205-773C-4587-B06D-BD482FC0A7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7232" y="5877726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112">
              <a:extLst>
                <a:ext uri="{FF2B5EF4-FFF2-40B4-BE49-F238E27FC236}">
                  <a16:creationId xmlns:a16="http://schemas.microsoft.com/office/drawing/2014/main" id="{C49746F8-1BCF-49C2-A1C5-D2B85E7C0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45291" y="5833367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122">
              <a:extLst>
                <a:ext uri="{FF2B5EF4-FFF2-40B4-BE49-F238E27FC236}">
                  <a16:creationId xmlns:a16="http://schemas.microsoft.com/office/drawing/2014/main" id="{F45277B2-9094-4445-86D8-C91D65F5DC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572383" y="6167445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123">
              <a:extLst>
                <a:ext uri="{FF2B5EF4-FFF2-40B4-BE49-F238E27FC236}">
                  <a16:creationId xmlns:a16="http://schemas.microsoft.com/office/drawing/2014/main" id="{2BBFD32C-2D27-415E-8430-8BDD8D97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25" y="6136843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130">
              <a:extLst>
                <a:ext uri="{FF2B5EF4-FFF2-40B4-BE49-F238E27FC236}">
                  <a16:creationId xmlns:a16="http://schemas.microsoft.com/office/drawing/2014/main" id="{D43C7D72-4A00-4EF4-BF13-BAC4F04EEE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67876" y="613368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131">
              <a:extLst>
                <a:ext uri="{FF2B5EF4-FFF2-40B4-BE49-F238E27FC236}">
                  <a16:creationId xmlns:a16="http://schemas.microsoft.com/office/drawing/2014/main" id="{3CC17EEB-009B-460C-B97D-E23BAC8CF5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3018" y="6164589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132">
              <a:extLst>
                <a:ext uri="{FF2B5EF4-FFF2-40B4-BE49-F238E27FC236}">
                  <a16:creationId xmlns:a16="http://schemas.microsoft.com/office/drawing/2014/main" id="{3CA392E7-2C5E-430E-A285-A43F098A81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80494" y="6206007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134">
              <a:extLst>
                <a:ext uri="{FF2B5EF4-FFF2-40B4-BE49-F238E27FC236}">
                  <a16:creationId xmlns:a16="http://schemas.microsoft.com/office/drawing/2014/main" id="{3808FC12-3932-4A3D-812C-171F140EE5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76791" y="6211976"/>
              <a:ext cx="124063" cy="117507"/>
            </a:xfrm>
            <a:custGeom>
              <a:avLst/>
              <a:gdLst>
                <a:gd name="T0" fmla="*/ 20 w 38"/>
                <a:gd name="T1" fmla="*/ 2 h 39"/>
                <a:gd name="T2" fmla="*/ 38 w 38"/>
                <a:gd name="T3" fmla="*/ 19 h 39"/>
                <a:gd name="T4" fmla="*/ 20 w 38"/>
                <a:gd name="T5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39">
                  <a:moveTo>
                    <a:pt x="20" y="2"/>
                  </a:moveTo>
                  <a:cubicBezTo>
                    <a:pt x="34" y="0"/>
                    <a:pt x="38" y="8"/>
                    <a:pt x="38" y="19"/>
                  </a:cubicBezTo>
                  <a:cubicBezTo>
                    <a:pt x="24" y="39"/>
                    <a:pt x="0" y="13"/>
                    <a:pt x="20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135">
              <a:extLst>
                <a:ext uri="{FF2B5EF4-FFF2-40B4-BE49-F238E27FC236}">
                  <a16:creationId xmlns:a16="http://schemas.microsoft.com/office/drawing/2014/main" id="{80BFA6D6-7979-45B4-BDD2-F6EB244C17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8831" y="6118074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141">
              <a:extLst>
                <a:ext uri="{FF2B5EF4-FFF2-40B4-BE49-F238E27FC236}">
                  <a16:creationId xmlns:a16="http://schemas.microsoft.com/office/drawing/2014/main" id="{87BF3F25-EA1A-4783-9568-76113FBBB6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77721" y="6192483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91">
              <a:extLst>
                <a:ext uri="{FF2B5EF4-FFF2-40B4-BE49-F238E27FC236}">
                  <a16:creationId xmlns:a16="http://schemas.microsoft.com/office/drawing/2014/main" id="{81E3D954-5AA5-49A8-9BA6-C4FC208B2F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99219" y="5925439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92">
              <a:extLst>
                <a:ext uri="{FF2B5EF4-FFF2-40B4-BE49-F238E27FC236}">
                  <a16:creationId xmlns:a16="http://schemas.microsoft.com/office/drawing/2014/main" id="{C62E369F-72C7-4158-B7A6-D6C81689AA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43340" y="5862219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93">
              <a:extLst>
                <a:ext uri="{FF2B5EF4-FFF2-40B4-BE49-F238E27FC236}">
                  <a16:creationId xmlns:a16="http://schemas.microsoft.com/office/drawing/2014/main" id="{80849728-9BE8-4333-B5AA-376DF750BD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25078" y="5884777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94">
              <a:extLst>
                <a:ext uri="{FF2B5EF4-FFF2-40B4-BE49-F238E27FC236}">
                  <a16:creationId xmlns:a16="http://schemas.microsoft.com/office/drawing/2014/main" id="{FBD2BA47-7553-4D8B-A6D4-29F078E164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55785" y="5970867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95">
              <a:extLst>
                <a:ext uri="{FF2B5EF4-FFF2-40B4-BE49-F238E27FC236}">
                  <a16:creationId xmlns:a16="http://schemas.microsoft.com/office/drawing/2014/main" id="{74D636C8-7F45-489F-8810-6905B1AE0C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38154" y="5914970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96">
              <a:extLst>
                <a:ext uri="{FF2B5EF4-FFF2-40B4-BE49-F238E27FC236}">
                  <a16:creationId xmlns:a16="http://schemas.microsoft.com/office/drawing/2014/main" id="{4C7E2056-38D8-4E5E-848D-6609AAEFF4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556561" y="5921498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97">
              <a:extLst>
                <a:ext uri="{FF2B5EF4-FFF2-40B4-BE49-F238E27FC236}">
                  <a16:creationId xmlns:a16="http://schemas.microsoft.com/office/drawing/2014/main" id="{1FA0FFA1-3A5B-46CA-8C5D-AD895EA57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50229" y="5923946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" name="Freeform 98">
              <a:extLst>
                <a:ext uri="{FF2B5EF4-FFF2-40B4-BE49-F238E27FC236}">
                  <a16:creationId xmlns:a16="http://schemas.microsoft.com/office/drawing/2014/main" id="{675FD8BB-1EA3-4596-9703-4F8866D5AC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231821" y="5923946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" name="Freeform 99">
              <a:extLst>
                <a:ext uri="{FF2B5EF4-FFF2-40B4-BE49-F238E27FC236}">
                  <a16:creationId xmlns:a16="http://schemas.microsoft.com/office/drawing/2014/main" id="{84DC6FFB-600D-4CED-A125-D2AB1D6F6F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425006" y="592394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8" name="Freeform 100">
              <a:extLst>
                <a:ext uri="{FF2B5EF4-FFF2-40B4-BE49-F238E27FC236}">
                  <a16:creationId xmlns:a16="http://schemas.microsoft.com/office/drawing/2014/main" id="{DD899978-14D8-4E2A-BCEB-EF6D13916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877354" y="5923945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9" name="Freeform 101">
              <a:extLst>
                <a:ext uri="{FF2B5EF4-FFF2-40B4-BE49-F238E27FC236}">
                  <a16:creationId xmlns:a16="http://schemas.microsoft.com/office/drawing/2014/main" id="{5B59BD92-A99F-4F44-9D1F-561AB49B91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74567" y="5930475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0" name="Freeform 102">
              <a:extLst>
                <a:ext uri="{FF2B5EF4-FFF2-40B4-BE49-F238E27FC236}">
                  <a16:creationId xmlns:a16="http://schemas.microsoft.com/office/drawing/2014/main" id="{6733D532-6F62-4525-B661-2AF7E63AC0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34759" y="593378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103">
              <a:extLst>
                <a:ext uri="{FF2B5EF4-FFF2-40B4-BE49-F238E27FC236}">
                  <a16:creationId xmlns:a16="http://schemas.microsoft.com/office/drawing/2014/main" id="{48C0D2C8-88E5-4E19-8FE1-246ED12E60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14652" y="593945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104">
              <a:extLst>
                <a:ext uri="{FF2B5EF4-FFF2-40B4-BE49-F238E27FC236}">
                  <a16:creationId xmlns:a16="http://schemas.microsoft.com/office/drawing/2014/main" id="{0E95B9EB-D73A-4979-9F2F-10C9CF8EBE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63918" y="5939450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113">
              <a:extLst>
                <a:ext uri="{FF2B5EF4-FFF2-40B4-BE49-F238E27FC236}">
                  <a16:creationId xmlns:a16="http://schemas.microsoft.com/office/drawing/2014/main" id="{33565EB2-4584-4F8D-97E7-DF87DB3B4E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52139" y="5985147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114">
              <a:extLst>
                <a:ext uri="{FF2B5EF4-FFF2-40B4-BE49-F238E27FC236}">
                  <a16:creationId xmlns:a16="http://schemas.microsoft.com/office/drawing/2014/main" id="{93D61EE8-FE02-45F6-98C2-D410B4267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618593" y="5985147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115">
              <a:extLst>
                <a:ext uri="{FF2B5EF4-FFF2-40B4-BE49-F238E27FC236}">
                  <a16:creationId xmlns:a16="http://schemas.microsoft.com/office/drawing/2014/main" id="{D4D8B720-4586-4359-9303-02F8D58EDE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281447" y="5990860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117">
              <a:extLst>
                <a:ext uri="{FF2B5EF4-FFF2-40B4-BE49-F238E27FC236}">
                  <a16:creationId xmlns:a16="http://schemas.microsoft.com/office/drawing/2014/main" id="{67BC569A-1D14-40F6-B1ED-429CAB83EB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76684" y="6003101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118">
              <a:extLst>
                <a:ext uri="{FF2B5EF4-FFF2-40B4-BE49-F238E27FC236}">
                  <a16:creationId xmlns:a16="http://schemas.microsoft.com/office/drawing/2014/main" id="{563EF170-082E-4AC9-8470-C1F986984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537628" y="6006364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119">
              <a:extLst>
                <a:ext uri="{FF2B5EF4-FFF2-40B4-BE49-F238E27FC236}">
                  <a16:creationId xmlns:a16="http://schemas.microsoft.com/office/drawing/2014/main" id="{7C735B47-24EC-470D-8A76-B059F9162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54193" y="5947089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120">
              <a:extLst>
                <a:ext uri="{FF2B5EF4-FFF2-40B4-BE49-F238E27FC236}">
                  <a16:creationId xmlns:a16="http://schemas.microsoft.com/office/drawing/2014/main" id="{356A1A8A-BA81-46A2-80A7-4446CCC18E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822857" y="6249048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121">
              <a:extLst>
                <a:ext uri="{FF2B5EF4-FFF2-40B4-BE49-F238E27FC236}">
                  <a16:creationId xmlns:a16="http://schemas.microsoft.com/office/drawing/2014/main" id="{B800E226-AB3E-4B1E-ABCB-F2CC2441C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537067" y="6260039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125">
              <a:extLst>
                <a:ext uri="{FF2B5EF4-FFF2-40B4-BE49-F238E27FC236}">
                  <a16:creationId xmlns:a16="http://schemas.microsoft.com/office/drawing/2014/main" id="{25BB6246-076E-4BF1-84A1-FA00DFF6DB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14022" y="6238145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126">
              <a:extLst>
                <a:ext uri="{FF2B5EF4-FFF2-40B4-BE49-F238E27FC236}">
                  <a16:creationId xmlns:a16="http://schemas.microsoft.com/office/drawing/2014/main" id="{0737E152-D949-48FA-BBB9-D335340C8E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50834" y="6249979"/>
              <a:ext cx="151535" cy="79154"/>
            </a:xfrm>
            <a:custGeom>
              <a:avLst/>
              <a:gdLst>
                <a:gd name="T0" fmla="*/ 23 w 46"/>
                <a:gd name="T1" fmla="*/ 0 h 26"/>
                <a:gd name="T2" fmla="*/ 29 w 46"/>
                <a:gd name="T3" fmla="*/ 26 h 26"/>
                <a:gd name="T4" fmla="*/ 23 w 4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6">
                  <a:moveTo>
                    <a:pt x="23" y="0"/>
                  </a:moveTo>
                  <a:cubicBezTo>
                    <a:pt x="32" y="2"/>
                    <a:pt x="46" y="22"/>
                    <a:pt x="29" y="26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127">
              <a:extLst>
                <a:ext uri="{FF2B5EF4-FFF2-40B4-BE49-F238E27FC236}">
                  <a16:creationId xmlns:a16="http://schemas.microsoft.com/office/drawing/2014/main" id="{B6CD5183-FDE3-43C7-B69C-4FE34C83DE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225618" y="6249978"/>
              <a:ext cx="137356" cy="79154"/>
            </a:xfrm>
            <a:custGeom>
              <a:avLst/>
              <a:gdLst>
                <a:gd name="T0" fmla="*/ 28 w 42"/>
                <a:gd name="T1" fmla="*/ 0 h 26"/>
                <a:gd name="T2" fmla="*/ 23 w 42"/>
                <a:gd name="T3" fmla="*/ 26 h 26"/>
                <a:gd name="T4" fmla="*/ 28 w 4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28" y="0"/>
                  </a:moveTo>
                  <a:cubicBezTo>
                    <a:pt x="42" y="4"/>
                    <a:pt x="38" y="23"/>
                    <a:pt x="23" y="26"/>
                  </a:cubicBezTo>
                  <a:cubicBezTo>
                    <a:pt x="0" y="26"/>
                    <a:pt x="8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128">
              <a:extLst>
                <a:ext uri="{FF2B5EF4-FFF2-40B4-BE49-F238E27FC236}">
                  <a16:creationId xmlns:a16="http://schemas.microsoft.com/office/drawing/2014/main" id="{A1FC748D-6CD1-4630-BD03-91443D49D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752808" y="6253241"/>
              <a:ext cx="131153" cy="78339"/>
            </a:xfrm>
            <a:custGeom>
              <a:avLst/>
              <a:gdLst>
                <a:gd name="T0" fmla="*/ 18 w 40"/>
                <a:gd name="T1" fmla="*/ 0 h 26"/>
                <a:gd name="T2" fmla="*/ 7 w 40"/>
                <a:gd name="T3" fmla="*/ 20 h 26"/>
                <a:gd name="T4" fmla="*/ 18 w 40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6">
                  <a:moveTo>
                    <a:pt x="18" y="0"/>
                  </a:moveTo>
                  <a:cubicBezTo>
                    <a:pt x="40" y="9"/>
                    <a:pt x="28" y="26"/>
                    <a:pt x="7" y="20"/>
                  </a:cubicBezTo>
                  <a:cubicBezTo>
                    <a:pt x="0" y="8"/>
                    <a:pt x="6" y="1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129">
              <a:extLst>
                <a:ext uri="{FF2B5EF4-FFF2-40B4-BE49-F238E27FC236}">
                  <a16:creationId xmlns:a16="http://schemas.microsoft.com/office/drawing/2014/main" id="{806ADF7D-E22E-4CC0-A5FA-13FF7314C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00604" y="6253241"/>
              <a:ext cx="147990" cy="109348"/>
            </a:xfrm>
            <a:custGeom>
              <a:avLst/>
              <a:gdLst>
                <a:gd name="T0" fmla="*/ 28 w 45"/>
                <a:gd name="T1" fmla="*/ 0 h 36"/>
                <a:gd name="T2" fmla="*/ 42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4" y="1"/>
                    <a:pt x="45" y="11"/>
                    <a:pt x="42" y="20"/>
                  </a:cubicBezTo>
                  <a:cubicBezTo>
                    <a:pt x="25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133">
              <a:extLst>
                <a:ext uri="{FF2B5EF4-FFF2-40B4-BE49-F238E27FC236}">
                  <a16:creationId xmlns:a16="http://schemas.microsoft.com/office/drawing/2014/main" id="{D92F6CB0-7C26-40A2-BE61-F5B9566910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507420" y="6262219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136">
              <a:extLst>
                <a:ext uri="{FF2B5EF4-FFF2-40B4-BE49-F238E27FC236}">
                  <a16:creationId xmlns:a16="http://schemas.microsoft.com/office/drawing/2014/main" id="{BE354CED-9FB3-47F2-AF83-42F52F6172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568517" y="6274085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137">
              <a:extLst>
                <a:ext uri="{FF2B5EF4-FFF2-40B4-BE49-F238E27FC236}">
                  <a16:creationId xmlns:a16="http://schemas.microsoft.com/office/drawing/2014/main" id="{4A005BFC-833D-4699-99AB-16DDBC5B6F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68636" y="627772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138">
              <a:extLst>
                <a:ext uri="{FF2B5EF4-FFF2-40B4-BE49-F238E27FC236}">
                  <a16:creationId xmlns:a16="http://schemas.microsoft.com/office/drawing/2014/main" id="{FB639FC6-38FA-4FEE-B247-02D4AB699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16079" y="6280172"/>
              <a:ext cx="117860" cy="79154"/>
            </a:xfrm>
            <a:custGeom>
              <a:avLst/>
              <a:gdLst>
                <a:gd name="T0" fmla="*/ 21 w 36"/>
                <a:gd name="T1" fmla="*/ 0 h 26"/>
                <a:gd name="T2" fmla="*/ 21 w 36"/>
                <a:gd name="T3" fmla="*/ 26 h 26"/>
                <a:gd name="T4" fmla="*/ 21 w 3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6">
                  <a:moveTo>
                    <a:pt x="21" y="0"/>
                  </a:moveTo>
                  <a:cubicBezTo>
                    <a:pt x="32" y="4"/>
                    <a:pt x="36" y="23"/>
                    <a:pt x="21" y="26"/>
                  </a:cubicBezTo>
                  <a:cubicBezTo>
                    <a:pt x="1" y="24"/>
                    <a:pt x="0" y="2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139">
              <a:extLst>
                <a:ext uri="{FF2B5EF4-FFF2-40B4-BE49-F238E27FC236}">
                  <a16:creationId xmlns:a16="http://schemas.microsoft.com/office/drawing/2014/main" id="{67B04E28-283D-4C2A-8993-07F7594742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537627" y="628669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140">
              <a:extLst>
                <a:ext uri="{FF2B5EF4-FFF2-40B4-BE49-F238E27FC236}">
                  <a16:creationId xmlns:a16="http://schemas.microsoft.com/office/drawing/2014/main" id="{F369C421-E6B1-47CB-8D36-602DCFD084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95618" y="6289963"/>
              <a:ext cx="137356" cy="96290"/>
            </a:xfrm>
            <a:custGeom>
              <a:avLst/>
              <a:gdLst>
                <a:gd name="T0" fmla="*/ 25 w 42"/>
                <a:gd name="T1" fmla="*/ 0 h 32"/>
                <a:gd name="T2" fmla="*/ 4 w 42"/>
                <a:gd name="T3" fmla="*/ 18 h 32"/>
                <a:gd name="T4" fmla="*/ 25 w 42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2">
                  <a:moveTo>
                    <a:pt x="25" y="0"/>
                  </a:moveTo>
                  <a:cubicBezTo>
                    <a:pt x="42" y="13"/>
                    <a:pt x="15" y="32"/>
                    <a:pt x="4" y="18"/>
                  </a:cubicBezTo>
                  <a:cubicBezTo>
                    <a:pt x="0" y="5"/>
                    <a:pt x="16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" name="Freeform 142">
              <a:extLst>
                <a:ext uri="{FF2B5EF4-FFF2-40B4-BE49-F238E27FC236}">
                  <a16:creationId xmlns:a16="http://schemas.microsoft.com/office/drawing/2014/main" id="{A7CC56DE-C7CA-4190-A19D-77192BE4DE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6179" y="6316892"/>
              <a:ext cx="3545" cy="571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" name="Freeform 143">
              <a:extLst>
                <a:ext uri="{FF2B5EF4-FFF2-40B4-BE49-F238E27FC236}">
                  <a16:creationId xmlns:a16="http://schemas.microsoft.com/office/drawing/2014/main" id="{55F7DE38-BD8A-4B0C-AF46-B87EB85D4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93248" y="6320155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" name="Freeform 144">
              <a:extLst>
                <a:ext uri="{FF2B5EF4-FFF2-40B4-BE49-F238E27FC236}">
                  <a16:creationId xmlns:a16="http://schemas.microsoft.com/office/drawing/2014/main" id="{A74A8E74-E14E-4CDE-A845-825C1C6567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61757" y="6316892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" name="Freeform 145">
              <a:extLst>
                <a:ext uri="{FF2B5EF4-FFF2-40B4-BE49-F238E27FC236}">
                  <a16:creationId xmlns:a16="http://schemas.microsoft.com/office/drawing/2014/main" id="{1C2158A2-4E01-4AE9-B845-853B79DE31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71778" y="6322605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" name="Freeform 8">
              <a:extLst>
                <a:ext uri="{FF2B5EF4-FFF2-40B4-BE49-F238E27FC236}">
                  <a16:creationId xmlns:a16="http://schemas.microsoft.com/office/drawing/2014/main" id="{65867385-C75B-4A79-AEFE-EB93F5EA7F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27269" y="628058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" name="Freeform 8">
              <a:extLst>
                <a:ext uri="{FF2B5EF4-FFF2-40B4-BE49-F238E27FC236}">
                  <a16:creationId xmlns:a16="http://schemas.microsoft.com/office/drawing/2014/main" id="{90E22355-6E51-41B6-BD18-9A899740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018" y="584276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" name="Freeform 106">
              <a:extLst>
                <a:ext uri="{FF2B5EF4-FFF2-40B4-BE49-F238E27FC236}">
                  <a16:creationId xmlns:a16="http://schemas.microsoft.com/office/drawing/2014/main" id="{27E6A046-7529-479D-99F7-5996433A8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605725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9" name="Freeform 120">
              <a:extLst>
                <a:ext uri="{FF2B5EF4-FFF2-40B4-BE49-F238E27FC236}">
                  <a16:creationId xmlns:a16="http://schemas.microsoft.com/office/drawing/2014/main" id="{E65827C4-2719-433B-916A-B34ABA9F24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37524" y="5942904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0" name="Freeform 120">
              <a:extLst>
                <a:ext uri="{FF2B5EF4-FFF2-40B4-BE49-F238E27FC236}">
                  <a16:creationId xmlns:a16="http://schemas.microsoft.com/office/drawing/2014/main" id="{E2CC6139-E679-4C4E-AFFB-76EA1D488D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19407" y="5951690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1" name="Freeform 125">
              <a:extLst>
                <a:ext uri="{FF2B5EF4-FFF2-40B4-BE49-F238E27FC236}">
                  <a16:creationId xmlns:a16="http://schemas.microsoft.com/office/drawing/2014/main" id="{9507F8C0-A977-4699-8EF2-CF96FB838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28670" y="6231153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2" name="Freeform 137">
              <a:extLst>
                <a:ext uri="{FF2B5EF4-FFF2-40B4-BE49-F238E27FC236}">
                  <a16:creationId xmlns:a16="http://schemas.microsoft.com/office/drawing/2014/main" id="{F644FE9F-CA0D-4386-85E8-DCE42FC12A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56267" y="5963524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3" name="Freeform 6">
              <a:extLst>
                <a:ext uri="{FF2B5EF4-FFF2-40B4-BE49-F238E27FC236}">
                  <a16:creationId xmlns:a16="http://schemas.microsoft.com/office/drawing/2014/main" id="{6B7EEE3F-5CAC-4235-903E-7C4DA07495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83488" y="6310399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4" name="Freeform 105">
              <a:extLst>
                <a:ext uri="{FF2B5EF4-FFF2-40B4-BE49-F238E27FC236}">
                  <a16:creationId xmlns:a16="http://schemas.microsoft.com/office/drawing/2014/main" id="{CF870EA8-C61A-4759-A096-E25A85991A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578638" y="5996207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5" name="Freeform 106">
              <a:extLst>
                <a:ext uri="{FF2B5EF4-FFF2-40B4-BE49-F238E27FC236}">
                  <a16:creationId xmlns:a16="http://schemas.microsoft.com/office/drawing/2014/main" id="{46FE89C7-BA1B-4C2B-BDEC-7ED7B6D8F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30164" y="5950795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6" name="Freeform 107">
              <a:extLst>
                <a:ext uri="{FF2B5EF4-FFF2-40B4-BE49-F238E27FC236}">
                  <a16:creationId xmlns:a16="http://schemas.microsoft.com/office/drawing/2014/main" id="{96F67A96-8892-4A05-9D0B-26F2322B94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58039" y="602749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7" name="Freeform 108">
              <a:extLst>
                <a:ext uri="{FF2B5EF4-FFF2-40B4-BE49-F238E27FC236}">
                  <a16:creationId xmlns:a16="http://schemas.microsoft.com/office/drawing/2014/main" id="{5AFB3920-37B7-4162-8346-23E80DE13F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843391" y="5963034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8" name="Freeform 109">
              <a:extLst>
                <a:ext uri="{FF2B5EF4-FFF2-40B4-BE49-F238E27FC236}">
                  <a16:creationId xmlns:a16="http://schemas.microsoft.com/office/drawing/2014/main" id="{21F45221-720F-4596-B680-E3517046FA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334906" y="5995680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9" name="Freeform 110">
              <a:extLst>
                <a:ext uri="{FF2B5EF4-FFF2-40B4-BE49-F238E27FC236}">
                  <a16:creationId xmlns:a16="http://schemas.microsoft.com/office/drawing/2014/main" id="{767AB243-669A-4FAC-994C-C020AA8CD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1575" y="5968048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0" name="Freeform 111">
              <a:extLst>
                <a:ext uri="{FF2B5EF4-FFF2-40B4-BE49-F238E27FC236}">
                  <a16:creationId xmlns:a16="http://schemas.microsoft.com/office/drawing/2014/main" id="{6AD5D6CF-5C12-4BC1-BB09-E2934F7293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066705" y="5978540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1" name="Freeform 112">
              <a:extLst>
                <a:ext uri="{FF2B5EF4-FFF2-40B4-BE49-F238E27FC236}">
                  <a16:creationId xmlns:a16="http://schemas.microsoft.com/office/drawing/2014/main" id="{0FCFFE49-652E-47DA-A8D4-8BEC69FC7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51876" y="5966299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2" name="Freeform 122">
              <a:extLst>
                <a:ext uri="{FF2B5EF4-FFF2-40B4-BE49-F238E27FC236}">
                  <a16:creationId xmlns:a16="http://schemas.microsoft.com/office/drawing/2014/main" id="{E466EE92-6CDE-441E-8F7B-5F203EBDD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311861" y="6280580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3" name="Freeform 130">
              <a:extLst>
                <a:ext uri="{FF2B5EF4-FFF2-40B4-BE49-F238E27FC236}">
                  <a16:creationId xmlns:a16="http://schemas.microsoft.com/office/drawing/2014/main" id="{8BD3B0DF-1F56-4C76-A317-73F93A0E76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50053" y="6283842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4" name="Freeform 131">
              <a:extLst>
                <a:ext uri="{FF2B5EF4-FFF2-40B4-BE49-F238E27FC236}">
                  <a16:creationId xmlns:a16="http://schemas.microsoft.com/office/drawing/2014/main" id="{48B057C9-2181-4BDD-BEC5-1949847002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83480" y="6267114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" name="Freeform 132">
              <a:extLst>
                <a:ext uri="{FF2B5EF4-FFF2-40B4-BE49-F238E27FC236}">
                  <a16:creationId xmlns:a16="http://schemas.microsoft.com/office/drawing/2014/main" id="{38212522-50D0-4A8E-B678-8A8B51BEF8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539967" y="6306821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" name="Freeform 134">
              <a:extLst>
                <a:ext uri="{FF2B5EF4-FFF2-40B4-BE49-F238E27FC236}">
                  <a16:creationId xmlns:a16="http://schemas.microsoft.com/office/drawing/2014/main" id="{F29F5B2D-1DD0-4BD5-BD97-DE883935CB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36264" y="6312790"/>
              <a:ext cx="124063" cy="117507"/>
            </a:xfrm>
            <a:custGeom>
              <a:avLst/>
              <a:gdLst>
                <a:gd name="T0" fmla="*/ 20 w 38"/>
                <a:gd name="T1" fmla="*/ 2 h 39"/>
                <a:gd name="T2" fmla="*/ 38 w 38"/>
                <a:gd name="T3" fmla="*/ 19 h 39"/>
                <a:gd name="T4" fmla="*/ 20 w 38"/>
                <a:gd name="T5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39">
                  <a:moveTo>
                    <a:pt x="20" y="2"/>
                  </a:moveTo>
                  <a:cubicBezTo>
                    <a:pt x="34" y="0"/>
                    <a:pt x="38" y="8"/>
                    <a:pt x="38" y="19"/>
                  </a:cubicBezTo>
                  <a:cubicBezTo>
                    <a:pt x="24" y="39"/>
                    <a:pt x="0" y="13"/>
                    <a:pt x="20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" name="Freeform 135">
              <a:extLst>
                <a:ext uri="{FF2B5EF4-FFF2-40B4-BE49-F238E27FC236}">
                  <a16:creationId xmlns:a16="http://schemas.microsoft.com/office/drawing/2014/main" id="{F1C477DC-6A04-4B20-A709-A622EF7697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97411" y="6285468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" name="Freeform 141">
              <a:extLst>
                <a:ext uri="{FF2B5EF4-FFF2-40B4-BE49-F238E27FC236}">
                  <a16:creationId xmlns:a16="http://schemas.microsoft.com/office/drawing/2014/main" id="{79AD175C-021D-4FD8-92A3-0733A001B1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864771" y="626918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" name="Freeform 91">
              <a:extLst>
                <a:ext uri="{FF2B5EF4-FFF2-40B4-BE49-F238E27FC236}">
                  <a16:creationId xmlns:a16="http://schemas.microsoft.com/office/drawing/2014/main" id="{C2471C35-AE3E-4563-9B5F-D60113EE79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58692" y="6026253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" name="Freeform 92">
              <a:extLst>
                <a:ext uri="{FF2B5EF4-FFF2-40B4-BE49-F238E27FC236}">
                  <a16:creationId xmlns:a16="http://schemas.microsoft.com/office/drawing/2014/main" id="{01DDC91D-FF9F-4808-BA38-D9493CBD94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02813" y="5963033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" name="Freeform 93">
              <a:extLst>
                <a:ext uri="{FF2B5EF4-FFF2-40B4-BE49-F238E27FC236}">
                  <a16:creationId xmlns:a16="http://schemas.microsoft.com/office/drawing/2014/main" id="{14997950-39AA-4B4F-85C2-0C0E1C651E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28451" y="6033253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" name="Freeform 94">
              <a:extLst>
                <a:ext uri="{FF2B5EF4-FFF2-40B4-BE49-F238E27FC236}">
                  <a16:creationId xmlns:a16="http://schemas.microsoft.com/office/drawing/2014/main" id="{5354DF2D-7E69-4E2B-AF47-781270CD6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15258" y="6071681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" name="Freeform 95">
              <a:extLst>
                <a:ext uri="{FF2B5EF4-FFF2-40B4-BE49-F238E27FC236}">
                  <a16:creationId xmlns:a16="http://schemas.microsoft.com/office/drawing/2014/main" id="{6DBBD82E-E2D5-40BD-B14A-9127A2761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697627" y="6015784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4" name="Freeform 96">
              <a:extLst>
                <a:ext uri="{FF2B5EF4-FFF2-40B4-BE49-F238E27FC236}">
                  <a16:creationId xmlns:a16="http://schemas.microsoft.com/office/drawing/2014/main" id="{070633D4-8FD0-463E-8CF2-5F0896539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16034" y="6022312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" name="Freeform 97">
              <a:extLst>
                <a:ext uri="{FF2B5EF4-FFF2-40B4-BE49-F238E27FC236}">
                  <a16:creationId xmlns:a16="http://schemas.microsoft.com/office/drawing/2014/main" id="{56F024AF-F85F-4E84-A8EC-6BF1B34AB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09702" y="6024760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" name="Freeform 98">
              <a:extLst>
                <a:ext uri="{FF2B5EF4-FFF2-40B4-BE49-F238E27FC236}">
                  <a16:creationId xmlns:a16="http://schemas.microsoft.com/office/drawing/2014/main" id="{C186DFE2-A767-434D-8D2F-2E01161BB0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91294" y="6024760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" name="Freeform 99">
              <a:extLst>
                <a:ext uri="{FF2B5EF4-FFF2-40B4-BE49-F238E27FC236}">
                  <a16:creationId xmlns:a16="http://schemas.microsoft.com/office/drawing/2014/main" id="{24B53F6E-FB17-43E6-B854-F64C693195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084479" y="6024758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" name="Freeform 100">
              <a:extLst>
                <a:ext uri="{FF2B5EF4-FFF2-40B4-BE49-F238E27FC236}">
                  <a16:creationId xmlns:a16="http://schemas.microsoft.com/office/drawing/2014/main" id="{ED2B3000-7E43-40B3-8DDC-30A192C2EF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536827" y="6024759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" name="Freeform 101">
              <a:extLst>
                <a:ext uri="{FF2B5EF4-FFF2-40B4-BE49-F238E27FC236}">
                  <a16:creationId xmlns:a16="http://schemas.microsoft.com/office/drawing/2014/main" id="{954F0369-F47B-42EE-874C-1D61230627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34040" y="6031289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" name="Freeform 104">
              <a:extLst>
                <a:ext uri="{FF2B5EF4-FFF2-40B4-BE49-F238E27FC236}">
                  <a16:creationId xmlns:a16="http://schemas.microsoft.com/office/drawing/2014/main" id="{A2CD83E2-ED65-4FE4-8EC5-2C2DF4730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23391" y="6040264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1" name="Freeform 113">
              <a:extLst>
                <a:ext uri="{FF2B5EF4-FFF2-40B4-BE49-F238E27FC236}">
                  <a16:creationId xmlns:a16="http://schemas.microsoft.com/office/drawing/2014/main" id="{8D5A815E-CF41-4E9C-8CD3-36EDB5A685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11612" y="6085961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2" name="Freeform 114">
              <a:extLst>
                <a:ext uri="{FF2B5EF4-FFF2-40B4-BE49-F238E27FC236}">
                  <a16:creationId xmlns:a16="http://schemas.microsoft.com/office/drawing/2014/main" id="{173F30A4-E83D-4322-A914-05931C4F04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78066" y="6085961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3" name="Freeform 115">
              <a:extLst>
                <a:ext uri="{FF2B5EF4-FFF2-40B4-BE49-F238E27FC236}">
                  <a16:creationId xmlns:a16="http://schemas.microsoft.com/office/drawing/2014/main" id="{52032C09-2C40-406F-BFF8-E81D3610C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40920" y="6091674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4" name="Freeform 120">
              <a:extLst>
                <a:ext uri="{FF2B5EF4-FFF2-40B4-BE49-F238E27FC236}">
                  <a16:creationId xmlns:a16="http://schemas.microsoft.com/office/drawing/2014/main" id="{B0D3B0AB-E6D6-479C-8E87-2774CB0533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1632" y="6320599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5" name="Freeform 121">
              <a:extLst>
                <a:ext uri="{FF2B5EF4-FFF2-40B4-BE49-F238E27FC236}">
                  <a16:creationId xmlns:a16="http://schemas.microsoft.com/office/drawing/2014/main" id="{B98D014A-FB57-4DC0-A679-277AA74519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87481" y="6343820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6" name="Freeform 125">
              <a:extLst>
                <a:ext uri="{FF2B5EF4-FFF2-40B4-BE49-F238E27FC236}">
                  <a16:creationId xmlns:a16="http://schemas.microsoft.com/office/drawing/2014/main" id="{A9114F21-905F-41A9-9834-CF6A858BB6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73495" y="6338959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7" name="Freeform 126">
              <a:extLst>
                <a:ext uri="{FF2B5EF4-FFF2-40B4-BE49-F238E27FC236}">
                  <a16:creationId xmlns:a16="http://schemas.microsoft.com/office/drawing/2014/main" id="{8A661522-7869-4F7D-A854-02B3EEA276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10307" y="6350793"/>
              <a:ext cx="151535" cy="79154"/>
            </a:xfrm>
            <a:custGeom>
              <a:avLst/>
              <a:gdLst>
                <a:gd name="T0" fmla="*/ 23 w 46"/>
                <a:gd name="T1" fmla="*/ 0 h 26"/>
                <a:gd name="T2" fmla="*/ 29 w 46"/>
                <a:gd name="T3" fmla="*/ 26 h 26"/>
                <a:gd name="T4" fmla="*/ 23 w 4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6">
                  <a:moveTo>
                    <a:pt x="23" y="0"/>
                  </a:moveTo>
                  <a:cubicBezTo>
                    <a:pt x="32" y="2"/>
                    <a:pt x="46" y="22"/>
                    <a:pt x="29" y="26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" name="Freeform 127">
              <a:extLst>
                <a:ext uri="{FF2B5EF4-FFF2-40B4-BE49-F238E27FC236}">
                  <a16:creationId xmlns:a16="http://schemas.microsoft.com/office/drawing/2014/main" id="{C49583B9-0FE7-4AFC-852A-C58843E1DB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85091" y="6350792"/>
              <a:ext cx="137356" cy="79154"/>
            </a:xfrm>
            <a:custGeom>
              <a:avLst/>
              <a:gdLst>
                <a:gd name="T0" fmla="*/ 28 w 42"/>
                <a:gd name="T1" fmla="*/ 0 h 26"/>
                <a:gd name="T2" fmla="*/ 23 w 42"/>
                <a:gd name="T3" fmla="*/ 26 h 26"/>
                <a:gd name="T4" fmla="*/ 28 w 4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28" y="0"/>
                  </a:moveTo>
                  <a:cubicBezTo>
                    <a:pt x="42" y="4"/>
                    <a:pt x="38" y="23"/>
                    <a:pt x="23" y="26"/>
                  </a:cubicBezTo>
                  <a:cubicBezTo>
                    <a:pt x="0" y="26"/>
                    <a:pt x="8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9" name="Freeform 128">
              <a:extLst>
                <a:ext uri="{FF2B5EF4-FFF2-40B4-BE49-F238E27FC236}">
                  <a16:creationId xmlns:a16="http://schemas.microsoft.com/office/drawing/2014/main" id="{B36BAAF8-FE45-4D1D-A3BE-1D62A2661E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412281" y="6354055"/>
              <a:ext cx="131153" cy="78339"/>
            </a:xfrm>
            <a:custGeom>
              <a:avLst/>
              <a:gdLst>
                <a:gd name="T0" fmla="*/ 18 w 40"/>
                <a:gd name="T1" fmla="*/ 0 h 26"/>
                <a:gd name="T2" fmla="*/ 7 w 40"/>
                <a:gd name="T3" fmla="*/ 20 h 26"/>
                <a:gd name="T4" fmla="*/ 18 w 40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6">
                  <a:moveTo>
                    <a:pt x="18" y="0"/>
                  </a:moveTo>
                  <a:cubicBezTo>
                    <a:pt x="40" y="9"/>
                    <a:pt x="28" y="26"/>
                    <a:pt x="7" y="20"/>
                  </a:cubicBezTo>
                  <a:cubicBezTo>
                    <a:pt x="0" y="8"/>
                    <a:pt x="6" y="1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0" name="Freeform 129">
              <a:extLst>
                <a:ext uri="{FF2B5EF4-FFF2-40B4-BE49-F238E27FC236}">
                  <a16:creationId xmlns:a16="http://schemas.microsoft.com/office/drawing/2014/main" id="{C79D3BA5-2AB3-44E9-8C22-52899F4B92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0077" y="6354055"/>
              <a:ext cx="147990" cy="109348"/>
            </a:xfrm>
            <a:custGeom>
              <a:avLst/>
              <a:gdLst>
                <a:gd name="T0" fmla="*/ 28 w 45"/>
                <a:gd name="T1" fmla="*/ 0 h 36"/>
                <a:gd name="T2" fmla="*/ 42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4" y="1"/>
                    <a:pt x="45" y="11"/>
                    <a:pt x="42" y="20"/>
                  </a:cubicBezTo>
                  <a:cubicBezTo>
                    <a:pt x="25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1" name="Freeform 133">
              <a:extLst>
                <a:ext uri="{FF2B5EF4-FFF2-40B4-BE49-F238E27FC236}">
                  <a16:creationId xmlns:a16="http://schemas.microsoft.com/office/drawing/2014/main" id="{B53B0891-9C15-4F4E-8C59-5E67D17A6B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166893" y="6363033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2" name="Freeform 136">
              <a:extLst>
                <a:ext uri="{FF2B5EF4-FFF2-40B4-BE49-F238E27FC236}">
                  <a16:creationId xmlns:a16="http://schemas.microsoft.com/office/drawing/2014/main" id="{DBA17A13-65B0-4D16-934B-E4B3E88C99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28899" y="6292819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3" name="Freeform 137">
              <a:extLst>
                <a:ext uri="{FF2B5EF4-FFF2-40B4-BE49-F238E27FC236}">
                  <a16:creationId xmlns:a16="http://schemas.microsoft.com/office/drawing/2014/main" id="{A66728DD-D71E-44D2-9CDA-77449C7416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28109" y="6378537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4" name="Freeform 138">
              <a:extLst>
                <a:ext uri="{FF2B5EF4-FFF2-40B4-BE49-F238E27FC236}">
                  <a16:creationId xmlns:a16="http://schemas.microsoft.com/office/drawing/2014/main" id="{074C65AC-369B-46DB-ABAB-F3DD01123F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75552" y="6380986"/>
              <a:ext cx="117860" cy="79154"/>
            </a:xfrm>
            <a:custGeom>
              <a:avLst/>
              <a:gdLst>
                <a:gd name="T0" fmla="*/ 21 w 36"/>
                <a:gd name="T1" fmla="*/ 0 h 26"/>
                <a:gd name="T2" fmla="*/ 21 w 36"/>
                <a:gd name="T3" fmla="*/ 26 h 26"/>
                <a:gd name="T4" fmla="*/ 21 w 3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6">
                  <a:moveTo>
                    <a:pt x="21" y="0"/>
                  </a:moveTo>
                  <a:cubicBezTo>
                    <a:pt x="32" y="4"/>
                    <a:pt x="36" y="23"/>
                    <a:pt x="21" y="26"/>
                  </a:cubicBezTo>
                  <a:cubicBezTo>
                    <a:pt x="1" y="24"/>
                    <a:pt x="0" y="2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5" name="Freeform 140">
              <a:extLst>
                <a:ext uri="{FF2B5EF4-FFF2-40B4-BE49-F238E27FC236}">
                  <a16:creationId xmlns:a16="http://schemas.microsoft.com/office/drawing/2014/main" id="{5920B394-E09B-4CB0-A2B7-3F2BC69E6A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655091" y="6390777"/>
              <a:ext cx="137356" cy="96290"/>
            </a:xfrm>
            <a:custGeom>
              <a:avLst/>
              <a:gdLst>
                <a:gd name="T0" fmla="*/ 25 w 42"/>
                <a:gd name="T1" fmla="*/ 0 h 32"/>
                <a:gd name="T2" fmla="*/ 4 w 42"/>
                <a:gd name="T3" fmla="*/ 18 h 32"/>
                <a:gd name="T4" fmla="*/ 25 w 42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2">
                  <a:moveTo>
                    <a:pt x="25" y="0"/>
                  </a:moveTo>
                  <a:cubicBezTo>
                    <a:pt x="42" y="13"/>
                    <a:pt x="15" y="32"/>
                    <a:pt x="4" y="18"/>
                  </a:cubicBezTo>
                  <a:cubicBezTo>
                    <a:pt x="0" y="5"/>
                    <a:pt x="16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6" name="Freeform 142">
              <a:extLst>
                <a:ext uri="{FF2B5EF4-FFF2-40B4-BE49-F238E27FC236}">
                  <a16:creationId xmlns:a16="http://schemas.microsoft.com/office/drawing/2014/main" id="{556A1B09-6FE9-470F-9187-65F049EEE4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25652" y="6417706"/>
              <a:ext cx="3545" cy="571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7" name="Freeform 125">
              <a:extLst>
                <a:ext uri="{FF2B5EF4-FFF2-40B4-BE49-F238E27FC236}">
                  <a16:creationId xmlns:a16="http://schemas.microsoft.com/office/drawing/2014/main" id="{9F9B4E83-6C6C-43B5-A787-34BC40F69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88143" y="6331967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8" name="Freeform 137">
              <a:extLst>
                <a:ext uri="{FF2B5EF4-FFF2-40B4-BE49-F238E27FC236}">
                  <a16:creationId xmlns:a16="http://schemas.microsoft.com/office/drawing/2014/main" id="{3FC534A7-3A47-45F1-A358-1FBADC7CE8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115740" y="6064338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75" name="Group 4">
            <a:extLst>
              <a:ext uri="{FF2B5EF4-FFF2-40B4-BE49-F238E27FC236}">
                <a16:creationId xmlns:a16="http://schemas.microsoft.com/office/drawing/2014/main" id="{78765F3F-96E6-98F9-A354-E56DA5575B57}"/>
              </a:ext>
            </a:extLst>
          </p:cNvPr>
          <p:cNvGrpSpPr/>
          <p:nvPr/>
        </p:nvGrpSpPr>
        <p:grpSpPr>
          <a:xfrm>
            <a:off x="2085286" y="440976"/>
            <a:ext cx="8019955" cy="1657768"/>
            <a:chOff x="0" y="0"/>
            <a:chExt cx="20460522" cy="4396353"/>
          </a:xfrm>
        </p:grpSpPr>
        <p:grpSp>
          <p:nvGrpSpPr>
            <p:cNvPr id="376" name="Group 5">
              <a:extLst>
                <a:ext uri="{FF2B5EF4-FFF2-40B4-BE49-F238E27FC236}">
                  <a16:creationId xmlns:a16="http://schemas.microsoft.com/office/drawing/2014/main" id="{00C89F63-AFB1-E886-0C95-D34BB0A23521}"/>
                </a:ext>
              </a:extLst>
            </p:cNvPr>
            <p:cNvGrpSpPr/>
            <p:nvPr/>
          </p:nvGrpSpPr>
          <p:grpSpPr>
            <a:xfrm>
              <a:off x="0" y="0"/>
              <a:ext cx="20460522" cy="4396353"/>
              <a:chOff x="0" y="0"/>
              <a:chExt cx="1288617" cy="276885"/>
            </a:xfrm>
          </p:grpSpPr>
          <p:sp>
            <p:nvSpPr>
              <p:cNvPr id="385" name="Freeform 6">
                <a:extLst>
                  <a:ext uri="{FF2B5EF4-FFF2-40B4-BE49-F238E27FC236}">
                    <a16:creationId xmlns:a16="http://schemas.microsoft.com/office/drawing/2014/main" id="{20C40B79-365A-54FD-C823-8955B020C102}"/>
                  </a:ext>
                </a:extLst>
              </p:cNvPr>
              <p:cNvSpPr/>
              <p:nvPr/>
            </p:nvSpPr>
            <p:spPr>
              <a:xfrm>
                <a:off x="0" y="0"/>
                <a:ext cx="1288617" cy="276885"/>
              </a:xfrm>
              <a:custGeom>
                <a:avLst/>
                <a:gdLst/>
                <a:ahLst/>
                <a:cxnLst/>
                <a:rect l="l" t="t" r="r" b="b"/>
                <a:pathLst>
                  <a:path w="1288617" h="276885">
                    <a:moveTo>
                      <a:pt x="72970" y="0"/>
                    </a:moveTo>
                    <a:lnTo>
                      <a:pt x="1215648" y="0"/>
                    </a:lnTo>
                    <a:cubicBezTo>
                      <a:pt x="1255948" y="0"/>
                      <a:pt x="1288617" y="32670"/>
                      <a:pt x="1288617" y="72970"/>
                    </a:cubicBezTo>
                    <a:lnTo>
                      <a:pt x="1288617" y="203916"/>
                    </a:lnTo>
                    <a:cubicBezTo>
                      <a:pt x="1288617" y="244216"/>
                      <a:pt x="1255948" y="276885"/>
                      <a:pt x="1215648" y="276885"/>
                    </a:cubicBezTo>
                    <a:lnTo>
                      <a:pt x="72970" y="276885"/>
                    </a:lnTo>
                    <a:cubicBezTo>
                      <a:pt x="32670" y="276885"/>
                      <a:pt x="0" y="244216"/>
                      <a:pt x="0" y="203916"/>
                    </a:cubicBezTo>
                    <a:lnTo>
                      <a:pt x="0" y="72970"/>
                    </a:lnTo>
                    <a:cubicBezTo>
                      <a:pt x="0" y="32670"/>
                      <a:pt x="32670" y="0"/>
                      <a:pt x="72970" y="0"/>
                    </a:cubicBezTo>
                    <a:close/>
                  </a:path>
                </a:pathLst>
              </a:custGeom>
              <a:solidFill>
                <a:srgbClr val="FDFDFD"/>
              </a:solidFill>
            </p:spPr>
          </p:sp>
          <p:sp>
            <p:nvSpPr>
              <p:cNvPr id="386" name="TextBox 7">
                <a:extLst>
                  <a:ext uri="{FF2B5EF4-FFF2-40B4-BE49-F238E27FC236}">
                    <a16:creationId xmlns:a16="http://schemas.microsoft.com/office/drawing/2014/main" id="{A31800A2-34B2-1A8D-DF7B-33F349807C02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170923" tIns="170923" rIns="170923" bIns="170923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377" name="Group 8">
              <a:extLst>
                <a:ext uri="{FF2B5EF4-FFF2-40B4-BE49-F238E27FC236}">
                  <a16:creationId xmlns:a16="http://schemas.microsoft.com/office/drawing/2014/main" id="{FFA3E374-934D-5370-2BB9-C3C5147A792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9596" y="1149053"/>
              <a:ext cx="2823368" cy="1976357"/>
              <a:chOff x="0" y="0"/>
              <a:chExt cx="1549400" cy="1084580"/>
            </a:xfrm>
          </p:grpSpPr>
          <p:sp>
            <p:nvSpPr>
              <p:cNvPr id="384" name="Freeform 9">
                <a:extLst>
                  <a:ext uri="{FF2B5EF4-FFF2-40B4-BE49-F238E27FC236}">
                    <a16:creationId xmlns:a16="http://schemas.microsoft.com/office/drawing/2014/main" id="{D2E3D3C4-992C-265A-EFF4-A0F364E8593E}"/>
                  </a:ext>
                </a:extLst>
              </p:cNvPr>
              <p:cNvSpPr/>
              <p:nvPr/>
            </p:nvSpPr>
            <p:spPr>
              <a:xfrm>
                <a:off x="0" y="0"/>
                <a:ext cx="1549400" cy="1084580"/>
              </a:xfrm>
              <a:custGeom>
                <a:avLst/>
                <a:gdLst/>
                <a:ahLst/>
                <a:cxnLst/>
                <a:rect l="l" t="t" r="r" b="b"/>
                <a:pathLst>
                  <a:path w="1549400" h="1084580">
                    <a:moveTo>
                      <a:pt x="0" y="0"/>
                    </a:moveTo>
                    <a:lnTo>
                      <a:pt x="0" y="1084580"/>
                    </a:lnTo>
                    <a:lnTo>
                      <a:pt x="1549400" y="1084580"/>
                    </a:lnTo>
                    <a:lnTo>
                      <a:pt x="154940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</p:sp>
        </p:grpSp>
        <p:grpSp>
          <p:nvGrpSpPr>
            <p:cNvPr id="378" name="Group 10">
              <a:extLst>
                <a:ext uri="{FF2B5EF4-FFF2-40B4-BE49-F238E27FC236}">
                  <a16:creationId xmlns:a16="http://schemas.microsoft.com/office/drawing/2014/main" id="{1B0177F2-4426-DCA1-7DDD-479A70C71BD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060086" y="842094"/>
              <a:ext cx="2764652" cy="2764652"/>
              <a:chOff x="0" y="0"/>
              <a:chExt cx="1337729" cy="1337729"/>
            </a:xfrm>
          </p:grpSpPr>
          <p:sp>
            <p:nvSpPr>
              <p:cNvPr id="383" name="Freeform 11">
                <a:extLst>
                  <a:ext uri="{FF2B5EF4-FFF2-40B4-BE49-F238E27FC236}">
                    <a16:creationId xmlns:a16="http://schemas.microsoft.com/office/drawing/2014/main" id="{715628C0-F2FD-7FD0-A343-DA4BEBE22F92}"/>
                  </a:ext>
                </a:extLst>
              </p:cNvPr>
              <p:cNvSpPr/>
              <p:nvPr/>
            </p:nvSpPr>
            <p:spPr>
              <a:xfrm>
                <a:off x="0" y="0"/>
                <a:ext cx="1337691" cy="1337691"/>
              </a:xfrm>
              <a:custGeom>
                <a:avLst/>
                <a:gdLst/>
                <a:ahLst/>
                <a:cxnLst/>
                <a:rect l="l" t="t" r="r" b="b"/>
                <a:pathLst>
                  <a:path w="1337691" h="1337691">
                    <a:moveTo>
                      <a:pt x="0" y="0"/>
                    </a:moveTo>
                    <a:lnTo>
                      <a:pt x="0" y="1337691"/>
                    </a:lnTo>
                    <a:lnTo>
                      <a:pt x="1337691" y="1337691"/>
                    </a:lnTo>
                    <a:lnTo>
                      <a:pt x="1337691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r="-2" b="-2"/>
                </a:stretch>
              </a:blipFill>
            </p:spPr>
          </p:sp>
        </p:grpSp>
        <p:grpSp>
          <p:nvGrpSpPr>
            <p:cNvPr id="379" name="Group 12">
              <a:extLst>
                <a:ext uri="{FF2B5EF4-FFF2-40B4-BE49-F238E27FC236}">
                  <a16:creationId xmlns:a16="http://schemas.microsoft.com/office/drawing/2014/main" id="{B9C7ABD4-B53D-20DA-88CD-12308B5DCDE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385897" y="1114350"/>
              <a:ext cx="2798675" cy="2098248"/>
              <a:chOff x="0" y="0"/>
              <a:chExt cx="1535849" cy="1151471"/>
            </a:xfrm>
          </p:grpSpPr>
          <p:sp>
            <p:nvSpPr>
              <p:cNvPr id="382" name="Freeform 13">
                <a:extLst>
                  <a:ext uri="{FF2B5EF4-FFF2-40B4-BE49-F238E27FC236}">
                    <a16:creationId xmlns:a16="http://schemas.microsoft.com/office/drawing/2014/main" id="{AE931155-ABC5-B273-A02F-61180244FF61}"/>
                  </a:ext>
                </a:extLst>
              </p:cNvPr>
              <p:cNvSpPr/>
              <p:nvPr/>
            </p:nvSpPr>
            <p:spPr>
              <a:xfrm>
                <a:off x="0" y="0"/>
                <a:ext cx="1535811" cy="1151509"/>
              </a:xfrm>
              <a:custGeom>
                <a:avLst/>
                <a:gdLst/>
                <a:ahLst/>
                <a:cxnLst/>
                <a:rect l="l" t="t" r="r" b="b"/>
                <a:pathLst>
                  <a:path w="1535811" h="1151509">
                    <a:moveTo>
                      <a:pt x="0" y="0"/>
                    </a:moveTo>
                    <a:lnTo>
                      <a:pt x="0" y="1151509"/>
                    </a:lnTo>
                    <a:lnTo>
                      <a:pt x="1535811" y="1151509"/>
                    </a:lnTo>
                    <a:lnTo>
                      <a:pt x="1535811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r="-2" b="3"/>
                </a:stretch>
              </a:blipFill>
            </p:spPr>
          </p:sp>
        </p:grpSp>
        <p:pic>
          <p:nvPicPr>
            <p:cNvPr id="380" name="Picture 14">
              <a:extLst>
                <a:ext uri="{FF2B5EF4-FFF2-40B4-BE49-F238E27FC236}">
                  <a16:creationId xmlns:a16="http://schemas.microsoft.com/office/drawing/2014/main" id="{69B4EF53-7B35-32CD-0445-8938D2F74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1691" r="8351"/>
            <a:stretch>
              <a:fillRect/>
            </a:stretch>
          </p:blipFill>
          <p:spPr>
            <a:xfrm>
              <a:off x="3929370" y="1149053"/>
              <a:ext cx="3130716" cy="2150734"/>
            </a:xfrm>
            <a:prstGeom prst="rect">
              <a:avLst/>
            </a:prstGeom>
          </p:spPr>
        </p:pic>
        <p:pic>
          <p:nvPicPr>
            <p:cNvPr id="381" name="Picture 15">
              <a:extLst>
                <a:ext uri="{FF2B5EF4-FFF2-40B4-BE49-F238E27FC236}">
                  <a16:creationId xmlns:a16="http://schemas.microsoft.com/office/drawing/2014/main" id="{CA7F1CC5-BFB6-9AE3-F149-3C68A59EB0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3693426" y="1697804"/>
              <a:ext cx="6218349" cy="1000745"/>
            </a:xfrm>
            <a:prstGeom prst="rect">
              <a:avLst/>
            </a:prstGeom>
          </p:spPr>
        </p:pic>
      </p:grpSp>
      <p:sp>
        <p:nvSpPr>
          <p:cNvPr id="390" name="Nadpis 1">
            <a:extLst>
              <a:ext uri="{FF2B5EF4-FFF2-40B4-BE49-F238E27FC236}">
                <a16:creationId xmlns:a16="http://schemas.microsoft.com/office/drawing/2014/main" id="{C02BC477-3AD7-B244-4442-77CCA4B73217}"/>
              </a:ext>
            </a:extLst>
          </p:cNvPr>
          <p:cNvSpPr txBox="1">
            <a:spLocks/>
          </p:cNvSpPr>
          <p:nvPr/>
        </p:nvSpPr>
        <p:spPr>
          <a:xfrm>
            <a:off x="2349451" y="5460391"/>
            <a:ext cx="7417657" cy="6264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1800" b="1" dirty="0">
                <a:solidFill>
                  <a:schemeClr val="tx1"/>
                </a:solidFill>
                <a:latin typeface="Avenir Next LT Pro" panose="020B0504020202020204" pitchFamily="34" charset="-18"/>
                <a:cs typeface="Segoe UI Light" panose="020B0502040204020203" pitchFamily="34" charset="0"/>
              </a:rPr>
              <a:t>Blanka </a:t>
            </a:r>
            <a:r>
              <a:rPr lang="cs-CZ" sz="1800" b="1" dirty="0" err="1">
                <a:solidFill>
                  <a:schemeClr val="tx1"/>
                </a:solidFill>
                <a:latin typeface="Avenir Next LT Pro" panose="020B0504020202020204" pitchFamily="34" charset="-18"/>
                <a:cs typeface="Segoe UI Light" panose="020B0502040204020203" pitchFamily="34" charset="0"/>
              </a:rPr>
              <a:t>Brebisová</a:t>
            </a:r>
            <a:r>
              <a:rPr lang="cs-CZ" sz="1800" b="1" dirty="0">
                <a:solidFill>
                  <a:schemeClr val="tx1"/>
                </a:solidFill>
                <a:latin typeface="Avenir Next LT Pro" panose="020B0504020202020204" pitchFamily="34" charset="-18"/>
                <a:cs typeface="Segoe UI Light" panose="020B0502040204020203" pitchFamily="34" charset="0"/>
              </a:rPr>
              <a:t>, Karolína </a:t>
            </a:r>
            <a:r>
              <a:rPr lang="cs-CZ" sz="1800" b="1" dirty="0" err="1">
                <a:solidFill>
                  <a:schemeClr val="tx1"/>
                </a:solidFill>
                <a:latin typeface="Avenir Next LT Pro" panose="020B0504020202020204" pitchFamily="34" charset="-18"/>
                <a:cs typeface="Segoe UI Light" panose="020B0502040204020203" pitchFamily="34" charset="0"/>
              </a:rPr>
              <a:t>Pycunová</a:t>
            </a:r>
            <a:r>
              <a:rPr lang="cs-CZ" sz="1800" b="1" dirty="0">
                <a:solidFill>
                  <a:schemeClr val="tx1"/>
                </a:solidFill>
                <a:latin typeface="Avenir Next LT Pro" panose="020B0504020202020204" pitchFamily="34" charset="-18"/>
                <a:cs typeface="Segoe UI Light" panose="020B0502040204020203" pitchFamily="34" charset="0"/>
              </a:rPr>
              <a:t>, </a:t>
            </a:r>
            <a:r>
              <a:rPr lang="cs-CZ" sz="1800" b="1" dirty="0" err="1">
                <a:solidFill>
                  <a:schemeClr val="tx1"/>
                </a:solidFill>
                <a:latin typeface="Avenir Next LT Pro" panose="020B0504020202020204" pitchFamily="34" charset="-18"/>
                <a:cs typeface="Segoe UI Light" panose="020B0502040204020203" pitchFamily="34" charset="0"/>
              </a:rPr>
              <a:t>DiS</a:t>
            </a:r>
            <a:r>
              <a:rPr lang="cs-CZ" sz="1800" b="1" dirty="0">
                <a:solidFill>
                  <a:schemeClr val="tx1"/>
                </a:solidFill>
                <a:latin typeface="Avenir Next LT Pro" panose="020B0504020202020204" pitchFamily="34" charset="-18"/>
                <a:cs typeface="Segoe UI Light" panose="020B0502040204020203" pitchFamily="34" charset="0"/>
              </a:rPr>
              <a:t>., Veronika Štěpánková</a:t>
            </a:r>
            <a:endParaRPr lang="en-US" sz="1800" b="1" dirty="0">
              <a:solidFill>
                <a:schemeClr val="tx1"/>
              </a:solidFill>
              <a:latin typeface="Avenir Next LT Pro" panose="020B0504020202020204" pitchFamily="34" charset="-18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24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7">
            <a:extLst>
              <a:ext uri="{FF2B5EF4-FFF2-40B4-BE49-F238E27FC236}">
                <a16:creationId xmlns:a16="http://schemas.microsoft.com/office/drawing/2014/main" id="{90366B47-FA27-B329-11FA-FF79888C6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68" b="2306"/>
          <a:stretch/>
        </p:blipFill>
        <p:spPr>
          <a:xfrm rot="16200000">
            <a:off x="-59059" y="2017517"/>
            <a:ext cx="4927601" cy="282296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8">
            <a:extLst>
              <a:ext uri="{FF2B5EF4-FFF2-40B4-BE49-F238E27FC236}">
                <a16:creationId xmlns:a16="http://schemas.microsoft.com/office/drawing/2014/main" id="{FA647EDB-126C-6520-E791-AC50E234A8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47" b="2776"/>
          <a:stretch/>
        </p:blipFill>
        <p:spPr>
          <a:xfrm rot="16200000">
            <a:off x="3695558" y="1989327"/>
            <a:ext cx="4785195" cy="288036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6" descr="Obsah obrázku interiér, stůl, osoba, zeď&#10;&#10;Popis se vygeneroval automaticky.">
            <a:extLst>
              <a:ext uri="{FF2B5EF4-FFF2-40B4-BE49-F238E27FC236}">
                <a16:creationId xmlns:a16="http://schemas.microsoft.com/office/drawing/2014/main" id="{ED909364-D1F7-0C85-3925-68EE4DC22E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64" r="17796"/>
          <a:stretch/>
        </p:blipFill>
        <p:spPr>
          <a:xfrm>
            <a:off x="8343941" y="1020874"/>
            <a:ext cx="2880360" cy="481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854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4" name="Group 1263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265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66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67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68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69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70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71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72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73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74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75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76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77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78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79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80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81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82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83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84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85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86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87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88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89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90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91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92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93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94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95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96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97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98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99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00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01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02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03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04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05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06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07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08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09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10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11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12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13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14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15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16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17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18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19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20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21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1323" name="Rectangle 1322">
            <a:extLst>
              <a:ext uri="{FF2B5EF4-FFF2-40B4-BE49-F238E27FC236}">
                <a16:creationId xmlns:a16="http://schemas.microsoft.com/office/drawing/2014/main" id="{C53527CE-0857-4148-A439-03E1284D2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209A34E-B7C7-66B8-E56B-D205A2EEB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1767" y="1081153"/>
            <a:ext cx="9673167" cy="150983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>
                <a:solidFill>
                  <a:schemeClr val="tx1"/>
                </a:solidFill>
                <a:latin typeface="+mn-lt"/>
              </a:rPr>
              <a:t>Tvorba studentů</a:t>
            </a:r>
            <a:br>
              <a:rPr lang="cs-CZ" b="1" dirty="0">
                <a:solidFill>
                  <a:schemeClr val="tx1"/>
                </a:solidFill>
                <a:latin typeface="+mn-lt"/>
              </a:rPr>
            </a:br>
            <a:endParaRPr lang="en-US" b="1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id="{0C19667D-8F05-8B1A-117F-667901B8771B}"/>
              </a:ext>
            </a:extLst>
          </p:cNvPr>
          <p:cNvGrpSpPr/>
          <p:nvPr/>
        </p:nvGrpSpPr>
        <p:grpSpPr>
          <a:xfrm>
            <a:off x="7495457" y="212222"/>
            <a:ext cx="4482487" cy="963152"/>
            <a:chOff x="0" y="0"/>
            <a:chExt cx="6920450" cy="1486998"/>
          </a:xfrm>
        </p:grpSpPr>
        <p:grpSp>
          <p:nvGrpSpPr>
            <p:cNvPr id="5" name="Group 7">
              <a:extLst>
                <a:ext uri="{FF2B5EF4-FFF2-40B4-BE49-F238E27FC236}">
                  <a16:creationId xmlns:a16="http://schemas.microsoft.com/office/drawing/2014/main" id="{AA446E29-9C65-3D7D-5C40-91DC56D05AFC}"/>
                </a:ext>
              </a:extLst>
            </p:cNvPr>
            <p:cNvGrpSpPr/>
            <p:nvPr/>
          </p:nvGrpSpPr>
          <p:grpSpPr>
            <a:xfrm>
              <a:off x="0" y="0"/>
              <a:ext cx="6920450" cy="1486998"/>
              <a:chOff x="0" y="0"/>
              <a:chExt cx="1288617" cy="276885"/>
            </a:xfrm>
          </p:grpSpPr>
          <p:sp>
            <p:nvSpPr>
              <p:cNvPr id="14" name="Freeform 8">
                <a:extLst>
                  <a:ext uri="{FF2B5EF4-FFF2-40B4-BE49-F238E27FC236}">
                    <a16:creationId xmlns:a16="http://schemas.microsoft.com/office/drawing/2014/main" id="{55D6FEAC-735E-E1F0-BE78-D4D30CFDF9DC}"/>
                  </a:ext>
                </a:extLst>
              </p:cNvPr>
              <p:cNvSpPr/>
              <p:nvPr/>
            </p:nvSpPr>
            <p:spPr>
              <a:xfrm>
                <a:off x="0" y="0"/>
                <a:ext cx="1288617" cy="276885"/>
              </a:xfrm>
              <a:custGeom>
                <a:avLst/>
                <a:gdLst/>
                <a:ahLst/>
                <a:cxnLst/>
                <a:rect l="l" t="t" r="r" b="b"/>
                <a:pathLst>
                  <a:path w="1288617" h="276885">
                    <a:moveTo>
                      <a:pt x="72970" y="0"/>
                    </a:moveTo>
                    <a:lnTo>
                      <a:pt x="1215648" y="0"/>
                    </a:lnTo>
                    <a:cubicBezTo>
                      <a:pt x="1255948" y="0"/>
                      <a:pt x="1288617" y="32670"/>
                      <a:pt x="1288617" y="72970"/>
                    </a:cubicBezTo>
                    <a:lnTo>
                      <a:pt x="1288617" y="203916"/>
                    </a:lnTo>
                    <a:cubicBezTo>
                      <a:pt x="1288617" y="244216"/>
                      <a:pt x="1255948" y="276885"/>
                      <a:pt x="1215648" y="276885"/>
                    </a:cubicBezTo>
                    <a:lnTo>
                      <a:pt x="72970" y="276885"/>
                    </a:lnTo>
                    <a:cubicBezTo>
                      <a:pt x="32670" y="276885"/>
                      <a:pt x="0" y="244216"/>
                      <a:pt x="0" y="203916"/>
                    </a:cubicBezTo>
                    <a:lnTo>
                      <a:pt x="0" y="72970"/>
                    </a:lnTo>
                    <a:cubicBezTo>
                      <a:pt x="0" y="32670"/>
                      <a:pt x="32670" y="0"/>
                      <a:pt x="72970" y="0"/>
                    </a:cubicBezTo>
                    <a:close/>
                  </a:path>
                </a:pathLst>
              </a:custGeom>
              <a:solidFill>
                <a:srgbClr val="FDFDFD"/>
              </a:solidFill>
            </p:spPr>
          </p:sp>
          <p:sp>
            <p:nvSpPr>
              <p:cNvPr id="15" name="TextBox 9">
                <a:extLst>
                  <a:ext uri="{FF2B5EF4-FFF2-40B4-BE49-F238E27FC236}">
                    <a16:creationId xmlns:a16="http://schemas.microsoft.com/office/drawing/2014/main" id="{D5233DE2-C3FC-E807-0E91-8291B46AE48C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170923" tIns="170923" rIns="170923" bIns="170923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6" name="Group 10">
              <a:extLst>
                <a:ext uri="{FF2B5EF4-FFF2-40B4-BE49-F238E27FC236}">
                  <a16:creationId xmlns:a16="http://schemas.microsoft.com/office/drawing/2014/main" id="{85CAA841-355E-5805-118A-F692C698D28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85892" y="388649"/>
              <a:ext cx="954960" cy="668472"/>
              <a:chOff x="0" y="0"/>
              <a:chExt cx="1549400" cy="1084580"/>
            </a:xfrm>
          </p:grpSpPr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id="{CDD141E0-51AB-EDFA-B609-4575A5B276AB}"/>
                  </a:ext>
                </a:extLst>
              </p:cNvPr>
              <p:cNvSpPr/>
              <p:nvPr/>
            </p:nvSpPr>
            <p:spPr>
              <a:xfrm>
                <a:off x="0" y="0"/>
                <a:ext cx="1549400" cy="1084580"/>
              </a:xfrm>
              <a:custGeom>
                <a:avLst/>
                <a:gdLst/>
                <a:ahLst/>
                <a:cxnLst/>
                <a:rect l="l" t="t" r="r" b="b"/>
                <a:pathLst>
                  <a:path w="1549400" h="1084580">
                    <a:moveTo>
                      <a:pt x="0" y="0"/>
                    </a:moveTo>
                    <a:lnTo>
                      <a:pt x="0" y="1084580"/>
                    </a:lnTo>
                    <a:lnTo>
                      <a:pt x="1549400" y="1084580"/>
                    </a:lnTo>
                    <a:lnTo>
                      <a:pt x="154940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</p:sp>
        </p:grpSp>
        <p:grpSp>
          <p:nvGrpSpPr>
            <p:cNvPr id="7" name="Group 12">
              <a:extLst>
                <a:ext uri="{FF2B5EF4-FFF2-40B4-BE49-F238E27FC236}">
                  <a16:creationId xmlns:a16="http://schemas.microsoft.com/office/drawing/2014/main" id="{019C983C-F00B-F186-A0E1-B6A54A9E728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387963" y="284825"/>
              <a:ext cx="935100" cy="935100"/>
              <a:chOff x="0" y="0"/>
              <a:chExt cx="1337729" cy="1337729"/>
            </a:xfrm>
          </p:grpSpPr>
          <p:sp>
            <p:nvSpPr>
              <p:cNvPr id="12" name="Freeform 13">
                <a:extLst>
                  <a:ext uri="{FF2B5EF4-FFF2-40B4-BE49-F238E27FC236}">
                    <a16:creationId xmlns:a16="http://schemas.microsoft.com/office/drawing/2014/main" id="{C1AD2F9D-E2E6-9879-BA86-CF7238A5CD54}"/>
                  </a:ext>
                </a:extLst>
              </p:cNvPr>
              <p:cNvSpPr/>
              <p:nvPr/>
            </p:nvSpPr>
            <p:spPr>
              <a:xfrm>
                <a:off x="0" y="0"/>
                <a:ext cx="1337691" cy="1337691"/>
              </a:xfrm>
              <a:custGeom>
                <a:avLst/>
                <a:gdLst/>
                <a:ahLst/>
                <a:cxnLst/>
                <a:rect l="l" t="t" r="r" b="b"/>
                <a:pathLst>
                  <a:path w="1337691" h="1337691">
                    <a:moveTo>
                      <a:pt x="0" y="0"/>
                    </a:moveTo>
                    <a:lnTo>
                      <a:pt x="0" y="1337691"/>
                    </a:lnTo>
                    <a:lnTo>
                      <a:pt x="1337691" y="1337691"/>
                    </a:lnTo>
                    <a:lnTo>
                      <a:pt x="1337691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r="-2" b="-2"/>
                </a:stretch>
              </a:blipFill>
            </p:spPr>
          </p:sp>
        </p:grpSp>
        <p:grpSp>
          <p:nvGrpSpPr>
            <p:cNvPr id="8" name="Group 14">
              <a:extLst>
                <a:ext uri="{FF2B5EF4-FFF2-40B4-BE49-F238E27FC236}">
                  <a16:creationId xmlns:a16="http://schemas.microsoft.com/office/drawing/2014/main" id="{2A5010F4-AFAC-E0AA-C631-06FAC23F5D1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512867" y="376911"/>
              <a:ext cx="946608" cy="709700"/>
              <a:chOff x="0" y="0"/>
              <a:chExt cx="1535849" cy="1151471"/>
            </a:xfrm>
          </p:grpSpPr>
          <p:sp>
            <p:nvSpPr>
              <p:cNvPr id="11" name="Freeform 15">
                <a:extLst>
                  <a:ext uri="{FF2B5EF4-FFF2-40B4-BE49-F238E27FC236}">
                    <a16:creationId xmlns:a16="http://schemas.microsoft.com/office/drawing/2014/main" id="{7CEB6E27-1615-15FE-0E8C-7CE818B1810C}"/>
                  </a:ext>
                </a:extLst>
              </p:cNvPr>
              <p:cNvSpPr/>
              <p:nvPr/>
            </p:nvSpPr>
            <p:spPr>
              <a:xfrm>
                <a:off x="0" y="0"/>
                <a:ext cx="1535811" cy="1151509"/>
              </a:xfrm>
              <a:custGeom>
                <a:avLst/>
                <a:gdLst/>
                <a:ahLst/>
                <a:cxnLst/>
                <a:rect l="l" t="t" r="r" b="b"/>
                <a:pathLst>
                  <a:path w="1535811" h="1151509">
                    <a:moveTo>
                      <a:pt x="0" y="0"/>
                    </a:moveTo>
                    <a:lnTo>
                      <a:pt x="0" y="1151509"/>
                    </a:lnTo>
                    <a:lnTo>
                      <a:pt x="1535811" y="1151509"/>
                    </a:lnTo>
                    <a:lnTo>
                      <a:pt x="1535811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r="-2" b="3"/>
                </a:stretch>
              </a:blipFill>
            </p:spPr>
          </p:sp>
        </p:grpSp>
        <p:pic>
          <p:nvPicPr>
            <p:cNvPr id="9" name="Picture 16">
              <a:extLst>
                <a:ext uri="{FF2B5EF4-FFF2-40B4-BE49-F238E27FC236}">
                  <a16:creationId xmlns:a16="http://schemas.microsoft.com/office/drawing/2014/main" id="{EA2AF285-FF59-7AC1-426B-97ABEEB2E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1691" r="8351"/>
            <a:stretch>
              <a:fillRect/>
            </a:stretch>
          </p:blipFill>
          <p:spPr>
            <a:xfrm>
              <a:off x="1329048" y="388649"/>
              <a:ext cx="1058916" cy="727452"/>
            </a:xfrm>
            <a:prstGeom prst="rect">
              <a:avLst/>
            </a:prstGeom>
          </p:spPr>
        </p:pic>
        <p:pic>
          <p:nvPicPr>
            <p:cNvPr id="10" name="Picture 17">
              <a:extLst>
                <a:ext uri="{FF2B5EF4-FFF2-40B4-BE49-F238E27FC236}">
                  <a16:creationId xmlns:a16="http://schemas.microsoft.com/office/drawing/2014/main" id="{92CA0428-C4A7-04E3-374F-5A0F18E6C4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4631586" y="574256"/>
              <a:ext cx="2103259" cy="338486"/>
            </a:xfrm>
            <a:prstGeom prst="rect">
              <a:avLst/>
            </a:prstGeom>
          </p:spPr>
        </p:pic>
      </p:grpSp>
      <p:pic>
        <p:nvPicPr>
          <p:cNvPr id="16" name="Grafický objekt 15" descr="Grafický papír s barvami, tužkou a pravítkem">
            <a:extLst>
              <a:ext uri="{FF2B5EF4-FFF2-40B4-BE49-F238E27FC236}">
                <a16:creationId xmlns:a16="http://schemas.microsoft.com/office/drawing/2014/main" id="{BD5971AC-3FCD-014A-F2A4-D5533B3F70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9896" y="1705951"/>
            <a:ext cx="4225256" cy="4225256"/>
          </a:xfrm>
          <a:prstGeom prst="rect">
            <a:avLst/>
          </a:prstGeom>
        </p:spPr>
      </p:pic>
      <p:pic>
        <p:nvPicPr>
          <p:cNvPr id="18" name="Grafický objekt 17" descr="Žárovka">
            <a:extLst>
              <a:ext uri="{FF2B5EF4-FFF2-40B4-BE49-F238E27FC236}">
                <a16:creationId xmlns:a16="http://schemas.microsoft.com/office/drawing/2014/main" id="{BEF1E859-BBE2-C487-E976-B1F1B29AF4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847885" y="2044305"/>
            <a:ext cx="3197084" cy="3197084"/>
          </a:xfrm>
          <a:prstGeom prst="rect">
            <a:avLst/>
          </a:prstGeom>
        </p:spPr>
      </p:pic>
      <p:pic>
        <p:nvPicPr>
          <p:cNvPr id="20" name="Grafický objekt 19" descr="Dvě bubliny pro řeč">
            <a:extLst>
              <a:ext uri="{FF2B5EF4-FFF2-40B4-BE49-F238E27FC236}">
                <a16:creationId xmlns:a16="http://schemas.microsoft.com/office/drawing/2014/main" id="{4FE1F820-4CF8-FD77-4F6F-B151C4F081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963191" y="2172222"/>
            <a:ext cx="3197084" cy="319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589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4" name="Group 1263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265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66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67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68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69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70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71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72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73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74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75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76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77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78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79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80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81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82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83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84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85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86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87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88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89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90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91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92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93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94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95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96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97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98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99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00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01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02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03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04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05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06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07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08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09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10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11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12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13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14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15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16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17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18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19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20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21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1323" name="Rectangle 1322">
            <a:extLst>
              <a:ext uri="{FF2B5EF4-FFF2-40B4-BE49-F238E27FC236}">
                <a16:creationId xmlns:a16="http://schemas.microsoft.com/office/drawing/2014/main" id="{C53527CE-0857-4148-A439-03E1284D2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209A34E-B7C7-66B8-E56B-D205A2EEB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8495" y="5353494"/>
            <a:ext cx="9905999" cy="7138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+mn-lt"/>
              </a:rPr>
              <a:t>A co </a:t>
            </a:r>
            <a:r>
              <a:rPr lang="en-US" b="1" dirty="0" err="1">
                <a:solidFill>
                  <a:schemeClr val="tx1"/>
                </a:solidFill>
                <a:latin typeface="+mn-lt"/>
              </a:rPr>
              <a:t>si</a:t>
            </a:r>
            <a:r>
              <a:rPr lang="en-US" b="1" dirty="0">
                <a:solidFill>
                  <a:schemeClr val="tx1"/>
                </a:solidFill>
                <a:latin typeface="+mn-lt"/>
              </a:rPr>
              <a:t> z </a:t>
            </a:r>
            <a:r>
              <a:rPr lang="en-US" b="1" dirty="0" err="1">
                <a:solidFill>
                  <a:schemeClr val="tx1"/>
                </a:solidFill>
                <a:latin typeface="+mn-lt"/>
              </a:rPr>
              <a:t>výuky</a:t>
            </a:r>
            <a:r>
              <a:rPr lang="en-US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n-lt"/>
              </a:rPr>
              <a:t>odnášíme</a:t>
            </a:r>
            <a:r>
              <a:rPr lang="en-US" b="1" dirty="0">
                <a:solidFill>
                  <a:schemeClr val="tx1"/>
                </a:solidFill>
                <a:latin typeface="+mn-lt"/>
              </a:rPr>
              <a:t>?</a:t>
            </a:r>
          </a:p>
        </p:txBody>
      </p:sp>
      <p:pic>
        <p:nvPicPr>
          <p:cNvPr id="1028" name="Picture 4" descr="Free Vector | Art workshop in studio">
            <a:extLst>
              <a:ext uri="{FF2B5EF4-FFF2-40B4-BE49-F238E27FC236}">
                <a16:creationId xmlns:a16="http://schemas.microsoft.com/office/drawing/2014/main" id="{05AB7528-DD3B-48AC-5877-961046AC0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9664" y="523732"/>
            <a:ext cx="7923660" cy="445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6">
            <a:extLst>
              <a:ext uri="{FF2B5EF4-FFF2-40B4-BE49-F238E27FC236}">
                <a16:creationId xmlns:a16="http://schemas.microsoft.com/office/drawing/2014/main" id="{0C19667D-8F05-8B1A-117F-667901B8771B}"/>
              </a:ext>
            </a:extLst>
          </p:cNvPr>
          <p:cNvGrpSpPr/>
          <p:nvPr/>
        </p:nvGrpSpPr>
        <p:grpSpPr>
          <a:xfrm>
            <a:off x="7495457" y="212222"/>
            <a:ext cx="4482487" cy="963152"/>
            <a:chOff x="0" y="0"/>
            <a:chExt cx="6920450" cy="1486998"/>
          </a:xfrm>
        </p:grpSpPr>
        <p:grpSp>
          <p:nvGrpSpPr>
            <p:cNvPr id="5" name="Group 7">
              <a:extLst>
                <a:ext uri="{FF2B5EF4-FFF2-40B4-BE49-F238E27FC236}">
                  <a16:creationId xmlns:a16="http://schemas.microsoft.com/office/drawing/2014/main" id="{AA446E29-9C65-3D7D-5C40-91DC56D05AFC}"/>
                </a:ext>
              </a:extLst>
            </p:cNvPr>
            <p:cNvGrpSpPr/>
            <p:nvPr/>
          </p:nvGrpSpPr>
          <p:grpSpPr>
            <a:xfrm>
              <a:off x="0" y="0"/>
              <a:ext cx="6920450" cy="1486998"/>
              <a:chOff x="0" y="0"/>
              <a:chExt cx="1288617" cy="276885"/>
            </a:xfrm>
          </p:grpSpPr>
          <p:sp>
            <p:nvSpPr>
              <p:cNvPr id="14" name="Freeform 8">
                <a:extLst>
                  <a:ext uri="{FF2B5EF4-FFF2-40B4-BE49-F238E27FC236}">
                    <a16:creationId xmlns:a16="http://schemas.microsoft.com/office/drawing/2014/main" id="{55D6FEAC-735E-E1F0-BE78-D4D30CFDF9DC}"/>
                  </a:ext>
                </a:extLst>
              </p:cNvPr>
              <p:cNvSpPr/>
              <p:nvPr/>
            </p:nvSpPr>
            <p:spPr>
              <a:xfrm>
                <a:off x="0" y="0"/>
                <a:ext cx="1288617" cy="276885"/>
              </a:xfrm>
              <a:custGeom>
                <a:avLst/>
                <a:gdLst/>
                <a:ahLst/>
                <a:cxnLst/>
                <a:rect l="l" t="t" r="r" b="b"/>
                <a:pathLst>
                  <a:path w="1288617" h="276885">
                    <a:moveTo>
                      <a:pt x="72970" y="0"/>
                    </a:moveTo>
                    <a:lnTo>
                      <a:pt x="1215648" y="0"/>
                    </a:lnTo>
                    <a:cubicBezTo>
                      <a:pt x="1255948" y="0"/>
                      <a:pt x="1288617" y="32670"/>
                      <a:pt x="1288617" y="72970"/>
                    </a:cubicBezTo>
                    <a:lnTo>
                      <a:pt x="1288617" y="203916"/>
                    </a:lnTo>
                    <a:cubicBezTo>
                      <a:pt x="1288617" y="244216"/>
                      <a:pt x="1255948" y="276885"/>
                      <a:pt x="1215648" y="276885"/>
                    </a:cubicBezTo>
                    <a:lnTo>
                      <a:pt x="72970" y="276885"/>
                    </a:lnTo>
                    <a:cubicBezTo>
                      <a:pt x="32670" y="276885"/>
                      <a:pt x="0" y="244216"/>
                      <a:pt x="0" y="203916"/>
                    </a:cubicBezTo>
                    <a:lnTo>
                      <a:pt x="0" y="72970"/>
                    </a:lnTo>
                    <a:cubicBezTo>
                      <a:pt x="0" y="32670"/>
                      <a:pt x="32670" y="0"/>
                      <a:pt x="72970" y="0"/>
                    </a:cubicBezTo>
                    <a:close/>
                  </a:path>
                </a:pathLst>
              </a:custGeom>
              <a:solidFill>
                <a:srgbClr val="FDFDFD"/>
              </a:solidFill>
            </p:spPr>
          </p:sp>
          <p:sp>
            <p:nvSpPr>
              <p:cNvPr id="15" name="TextBox 9">
                <a:extLst>
                  <a:ext uri="{FF2B5EF4-FFF2-40B4-BE49-F238E27FC236}">
                    <a16:creationId xmlns:a16="http://schemas.microsoft.com/office/drawing/2014/main" id="{D5233DE2-C3FC-E807-0E91-8291B46AE48C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170923" tIns="170923" rIns="170923" bIns="170923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6" name="Group 10">
              <a:extLst>
                <a:ext uri="{FF2B5EF4-FFF2-40B4-BE49-F238E27FC236}">
                  <a16:creationId xmlns:a16="http://schemas.microsoft.com/office/drawing/2014/main" id="{85CAA841-355E-5805-118A-F692C698D28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85892" y="388649"/>
              <a:ext cx="954960" cy="668472"/>
              <a:chOff x="0" y="0"/>
              <a:chExt cx="1549400" cy="1084580"/>
            </a:xfrm>
          </p:grpSpPr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id="{CDD141E0-51AB-EDFA-B609-4575A5B276AB}"/>
                  </a:ext>
                </a:extLst>
              </p:cNvPr>
              <p:cNvSpPr/>
              <p:nvPr/>
            </p:nvSpPr>
            <p:spPr>
              <a:xfrm>
                <a:off x="0" y="0"/>
                <a:ext cx="1549400" cy="1084580"/>
              </a:xfrm>
              <a:custGeom>
                <a:avLst/>
                <a:gdLst/>
                <a:ahLst/>
                <a:cxnLst/>
                <a:rect l="l" t="t" r="r" b="b"/>
                <a:pathLst>
                  <a:path w="1549400" h="1084580">
                    <a:moveTo>
                      <a:pt x="0" y="0"/>
                    </a:moveTo>
                    <a:lnTo>
                      <a:pt x="0" y="1084580"/>
                    </a:lnTo>
                    <a:lnTo>
                      <a:pt x="1549400" y="1084580"/>
                    </a:lnTo>
                    <a:lnTo>
                      <a:pt x="154940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</p:sp>
        </p:grpSp>
        <p:grpSp>
          <p:nvGrpSpPr>
            <p:cNvPr id="7" name="Group 12">
              <a:extLst>
                <a:ext uri="{FF2B5EF4-FFF2-40B4-BE49-F238E27FC236}">
                  <a16:creationId xmlns:a16="http://schemas.microsoft.com/office/drawing/2014/main" id="{019C983C-F00B-F186-A0E1-B6A54A9E728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387963" y="284825"/>
              <a:ext cx="935100" cy="935100"/>
              <a:chOff x="0" y="0"/>
              <a:chExt cx="1337729" cy="1337729"/>
            </a:xfrm>
          </p:grpSpPr>
          <p:sp>
            <p:nvSpPr>
              <p:cNvPr id="12" name="Freeform 13">
                <a:extLst>
                  <a:ext uri="{FF2B5EF4-FFF2-40B4-BE49-F238E27FC236}">
                    <a16:creationId xmlns:a16="http://schemas.microsoft.com/office/drawing/2014/main" id="{C1AD2F9D-E2E6-9879-BA86-CF7238A5CD54}"/>
                  </a:ext>
                </a:extLst>
              </p:cNvPr>
              <p:cNvSpPr/>
              <p:nvPr/>
            </p:nvSpPr>
            <p:spPr>
              <a:xfrm>
                <a:off x="0" y="0"/>
                <a:ext cx="1337691" cy="1337691"/>
              </a:xfrm>
              <a:custGeom>
                <a:avLst/>
                <a:gdLst/>
                <a:ahLst/>
                <a:cxnLst/>
                <a:rect l="l" t="t" r="r" b="b"/>
                <a:pathLst>
                  <a:path w="1337691" h="1337691">
                    <a:moveTo>
                      <a:pt x="0" y="0"/>
                    </a:moveTo>
                    <a:lnTo>
                      <a:pt x="0" y="1337691"/>
                    </a:lnTo>
                    <a:lnTo>
                      <a:pt x="1337691" y="1337691"/>
                    </a:lnTo>
                    <a:lnTo>
                      <a:pt x="1337691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r="-2" b="-2"/>
                </a:stretch>
              </a:blipFill>
            </p:spPr>
          </p:sp>
        </p:grpSp>
        <p:grpSp>
          <p:nvGrpSpPr>
            <p:cNvPr id="8" name="Group 14">
              <a:extLst>
                <a:ext uri="{FF2B5EF4-FFF2-40B4-BE49-F238E27FC236}">
                  <a16:creationId xmlns:a16="http://schemas.microsoft.com/office/drawing/2014/main" id="{2A5010F4-AFAC-E0AA-C631-06FAC23F5D1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512867" y="376911"/>
              <a:ext cx="946608" cy="709700"/>
              <a:chOff x="0" y="0"/>
              <a:chExt cx="1535849" cy="1151471"/>
            </a:xfrm>
          </p:grpSpPr>
          <p:sp>
            <p:nvSpPr>
              <p:cNvPr id="11" name="Freeform 15">
                <a:extLst>
                  <a:ext uri="{FF2B5EF4-FFF2-40B4-BE49-F238E27FC236}">
                    <a16:creationId xmlns:a16="http://schemas.microsoft.com/office/drawing/2014/main" id="{7CEB6E27-1615-15FE-0E8C-7CE818B1810C}"/>
                  </a:ext>
                </a:extLst>
              </p:cNvPr>
              <p:cNvSpPr/>
              <p:nvPr/>
            </p:nvSpPr>
            <p:spPr>
              <a:xfrm>
                <a:off x="0" y="0"/>
                <a:ext cx="1535811" cy="1151509"/>
              </a:xfrm>
              <a:custGeom>
                <a:avLst/>
                <a:gdLst/>
                <a:ahLst/>
                <a:cxnLst/>
                <a:rect l="l" t="t" r="r" b="b"/>
                <a:pathLst>
                  <a:path w="1535811" h="1151509">
                    <a:moveTo>
                      <a:pt x="0" y="0"/>
                    </a:moveTo>
                    <a:lnTo>
                      <a:pt x="0" y="1151509"/>
                    </a:lnTo>
                    <a:lnTo>
                      <a:pt x="1535811" y="1151509"/>
                    </a:lnTo>
                    <a:lnTo>
                      <a:pt x="1535811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 r="-2" b="3"/>
                </a:stretch>
              </a:blipFill>
            </p:spPr>
          </p:sp>
        </p:grpSp>
        <p:pic>
          <p:nvPicPr>
            <p:cNvPr id="9" name="Picture 16">
              <a:extLst>
                <a:ext uri="{FF2B5EF4-FFF2-40B4-BE49-F238E27FC236}">
                  <a16:creationId xmlns:a16="http://schemas.microsoft.com/office/drawing/2014/main" id="{EA2AF285-FF59-7AC1-426B-97ABEEB2E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1691" r="8351"/>
            <a:stretch>
              <a:fillRect/>
            </a:stretch>
          </p:blipFill>
          <p:spPr>
            <a:xfrm>
              <a:off x="1329048" y="388649"/>
              <a:ext cx="1058916" cy="727452"/>
            </a:xfrm>
            <a:prstGeom prst="rect">
              <a:avLst/>
            </a:prstGeom>
          </p:spPr>
        </p:pic>
        <p:pic>
          <p:nvPicPr>
            <p:cNvPr id="10" name="Picture 17">
              <a:extLst>
                <a:ext uri="{FF2B5EF4-FFF2-40B4-BE49-F238E27FC236}">
                  <a16:creationId xmlns:a16="http://schemas.microsoft.com/office/drawing/2014/main" id="{92CA0428-C4A7-04E3-374F-5A0F18E6C4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4631586" y="574256"/>
              <a:ext cx="2103259" cy="338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2784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FF4A234-29BA-4B70-BFC0-64FBB64F2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F62AAC-1C5B-406E-8F1E-5B0FD8E9D6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FEEBAD6-BA0F-690C-95E3-A7620EA83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811" y="718366"/>
            <a:ext cx="9483513" cy="944656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tx1"/>
                </a:solidFill>
                <a:latin typeface="+mn-lt"/>
              </a:rPr>
              <a:t>Váš domácí úkol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2268EF-1ED3-4797-8355-F5078CB18B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90700" y="1883764"/>
            <a:ext cx="8978579" cy="4097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ECC69A-01C8-1164-92AE-60E3951B0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8908" y="2002508"/>
            <a:ext cx="8576065" cy="37692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Představte si situaci, která pro Vás byla obtížná (byla pro Vás výzvou).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Zkuste si odpovědět na otázky:</a:t>
            </a:r>
          </a:p>
          <a:p>
            <a:pPr marL="0" indent="0" algn="ctr">
              <a:buNone/>
            </a:pPr>
            <a:r>
              <a:rPr lang="cs-CZ" sz="2400" dirty="0">
                <a:solidFill>
                  <a:schemeClr val="tx1"/>
                </a:solidFill>
              </a:rPr>
              <a:t>Co mi (ne) pomohlo?</a:t>
            </a:r>
          </a:p>
          <a:p>
            <a:pPr marL="0" indent="0" algn="ctr">
              <a:buNone/>
            </a:pPr>
            <a:r>
              <a:rPr lang="cs-CZ" sz="2400" dirty="0">
                <a:solidFill>
                  <a:schemeClr val="tx1"/>
                </a:solidFill>
              </a:rPr>
              <a:t>Co jsem (ne) udělal/a pro to, abych situaci zvládl/a?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CCCD93E-51C6-47E1-8405-8D870E6B52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84460" y="-5553"/>
            <a:ext cx="781459" cy="6853105"/>
            <a:chOff x="11084460" y="-5553"/>
            <a:chExt cx="781459" cy="6853105"/>
          </a:xfrm>
        </p:grpSpPr>
        <p:sp>
          <p:nvSpPr>
            <p:cNvPr id="15" name="Freeform 59">
              <a:extLst>
                <a:ext uri="{FF2B5EF4-FFF2-40B4-BE49-F238E27FC236}">
                  <a16:creationId xmlns:a16="http://schemas.microsoft.com/office/drawing/2014/main" id="{781905C4-1133-4589-891D-4E6052BC9C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5558" y="6708631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8">
              <a:extLst>
                <a:ext uri="{FF2B5EF4-FFF2-40B4-BE49-F238E27FC236}">
                  <a16:creationId xmlns:a16="http://schemas.microsoft.com/office/drawing/2014/main" id="{B549DF45-2D76-437C-ACBF-763DF06F3E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51122" y="657431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79">
              <a:extLst>
                <a:ext uri="{FF2B5EF4-FFF2-40B4-BE49-F238E27FC236}">
                  <a16:creationId xmlns:a16="http://schemas.microsoft.com/office/drawing/2014/main" id="{B49F2B88-F0AA-40D6-997C-4CD28AD293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63494" y="888476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80">
              <a:extLst>
                <a:ext uri="{FF2B5EF4-FFF2-40B4-BE49-F238E27FC236}">
                  <a16:creationId xmlns:a16="http://schemas.microsoft.com/office/drawing/2014/main" id="{36A4A66A-D1F4-4383-8D28-A68695937F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58153" y="1126271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81">
              <a:extLst>
                <a:ext uri="{FF2B5EF4-FFF2-40B4-BE49-F238E27FC236}">
                  <a16:creationId xmlns:a16="http://schemas.microsoft.com/office/drawing/2014/main" id="{1A73A306-1140-4842-AB32-DEFA0C75D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41203" y="2139325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82">
              <a:extLst>
                <a:ext uri="{FF2B5EF4-FFF2-40B4-BE49-F238E27FC236}">
                  <a16:creationId xmlns:a16="http://schemas.microsoft.com/office/drawing/2014/main" id="{9E9F1E99-2F3F-4867-BBFE-FCA8F92CA1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49039" y="1916872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83">
              <a:extLst>
                <a:ext uri="{FF2B5EF4-FFF2-40B4-BE49-F238E27FC236}">
                  <a16:creationId xmlns:a16="http://schemas.microsoft.com/office/drawing/2014/main" id="{015B614E-DBF6-4DE6-9339-24B527AE00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21596" y="1602084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84">
              <a:extLst>
                <a:ext uri="{FF2B5EF4-FFF2-40B4-BE49-F238E27FC236}">
                  <a16:creationId xmlns:a16="http://schemas.microsoft.com/office/drawing/2014/main" id="{2D99F085-1658-457C-A1E7-8BB59784ED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32612" y="452845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86">
              <a:extLst>
                <a:ext uri="{FF2B5EF4-FFF2-40B4-BE49-F238E27FC236}">
                  <a16:creationId xmlns:a16="http://schemas.microsoft.com/office/drawing/2014/main" id="{72314D71-6CB0-478C-A2EE-9DD68D4B0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42581" y="106836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89">
              <a:extLst>
                <a:ext uri="{FF2B5EF4-FFF2-40B4-BE49-F238E27FC236}">
                  <a16:creationId xmlns:a16="http://schemas.microsoft.com/office/drawing/2014/main" id="{CFF40123-9723-4AED-B3F6-54C54E54AC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97384" y="1389733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90">
              <a:extLst>
                <a:ext uri="{FF2B5EF4-FFF2-40B4-BE49-F238E27FC236}">
                  <a16:creationId xmlns:a16="http://schemas.microsoft.com/office/drawing/2014/main" id="{18149ACA-B455-497E-A336-7CA5EA3FF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75236" y="2012642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62">
              <a:extLst>
                <a:ext uri="{FF2B5EF4-FFF2-40B4-BE49-F238E27FC236}">
                  <a16:creationId xmlns:a16="http://schemas.microsoft.com/office/drawing/2014/main" id="{BEA79FD9-FE3C-474C-9635-FA1AC8B10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18261" y="2886960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63">
              <a:extLst>
                <a:ext uri="{FF2B5EF4-FFF2-40B4-BE49-F238E27FC236}">
                  <a16:creationId xmlns:a16="http://schemas.microsoft.com/office/drawing/2014/main" id="{5A1C9036-2209-48AB-9A45-1CF7A88BC8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29619" y="4025573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64">
              <a:extLst>
                <a:ext uri="{FF2B5EF4-FFF2-40B4-BE49-F238E27FC236}">
                  <a16:creationId xmlns:a16="http://schemas.microsoft.com/office/drawing/2014/main" id="{949D7B76-E779-437D-BF53-4B314E304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97570" y="2618652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65">
              <a:extLst>
                <a:ext uri="{FF2B5EF4-FFF2-40B4-BE49-F238E27FC236}">
                  <a16:creationId xmlns:a16="http://schemas.microsoft.com/office/drawing/2014/main" id="{6C7666CC-2CD8-49CF-97E8-03A4748E50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98201" y="3762667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66">
              <a:extLst>
                <a:ext uri="{FF2B5EF4-FFF2-40B4-BE49-F238E27FC236}">
                  <a16:creationId xmlns:a16="http://schemas.microsoft.com/office/drawing/2014/main" id="{6694159E-961A-40AD-9710-DE5D858BE2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85983" y="5309103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67">
              <a:extLst>
                <a:ext uri="{FF2B5EF4-FFF2-40B4-BE49-F238E27FC236}">
                  <a16:creationId xmlns:a16="http://schemas.microsoft.com/office/drawing/2014/main" id="{3415C869-BF38-4F37-A07D-99863F6F0C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66163" y="4525125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68">
              <a:extLst>
                <a:ext uri="{FF2B5EF4-FFF2-40B4-BE49-F238E27FC236}">
                  <a16:creationId xmlns:a16="http://schemas.microsoft.com/office/drawing/2014/main" id="{C532C6F8-F368-4C0C-A0C7-26ED5B5C74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93551" y="3182385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69">
              <a:extLst>
                <a:ext uri="{FF2B5EF4-FFF2-40B4-BE49-F238E27FC236}">
                  <a16:creationId xmlns:a16="http://schemas.microsoft.com/office/drawing/2014/main" id="{CE0F0051-9235-439E-906C-6D4734860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72808" y="5591348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70">
              <a:extLst>
                <a:ext uri="{FF2B5EF4-FFF2-40B4-BE49-F238E27FC236}">
                  <a16:creationId xmlns:a16="http://schemas.microsoft.com/office/drawing/2014/main" id="{595300AA-1720-4A83-A1A6-AEAC14DC44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37021" y="6183092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71">
              <a:extLst>
                <a:ext uri="{FF2B5EF4-FFF2-40B4-BE49-F238E27FC236}">
                  <a16:creationId xmlns:a16="http://schemas.microsoft.com/office/drawing/2014/main" id="{4C3205CA-C6A4-4BC9-A856-44012512DF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84351" y="5070698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72">
              <a:extLst>
                <a:ext uri="{FF2B5EF4-FFF2-40B4-BE49-F238E27FC236}">
                  <a16:creationId xmlns:a16="http://schemas.microsoft.com/office/drawing/2014/main" id="{2ADF09EA-ED2B-435A-98A9-C04F61AEC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81088" y="4843839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73">
              <a:extLst>
                <a:ext uri="{FF2B5EF4-FFF2-40B4-BE49-F238E27FC236}">
                  <a16:creationId xmlns:a16="http://schemas.microsoft.com/office/drawing/2014/main" id="{FECDE996-00DD-4523-A839-977B3099D6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85961" y="4344204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74">
              <a:extLst>
                <a:ext uri="{FF2B5EF4-FFF2-40B4-BE49-F238E27FC236}">
                  <a16:creationId xmlns:a16="http://schemas.microsoft.com/office/drawing/2014/main" id="{41E13E80-7416-41BF-9F70-0471C37552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53913" y="5924488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75">
              <a:extLst>
                <a:ext uri="{FF2B5EF4-FFF2-40B4-BE49-F238E27FC236}">
                  <a16:creationId xmlns:a16="http://schemas.microsoft.com/office/drawing/2014/main" id="{E0904C63-D5F2-4DEC-BC8B-20A2620174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48922" y="2378884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77">
              <a:extLst>
                <a:ext uri="{FF2B5EF4-FFF2-40B4-BE49-F238E27FC236}">
                  <a16:creationId xmlns:a16="http://schemas.microsoft.com/office/drawing/2014/main" id="{E8FF1427-C8C3-4A62-BA09-C39CD288FD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54168" y="354316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85">
              <a:extLst>
                <a:ext uri="{FF2B5EF4-FFF2-40B4-BE49-F238E27FC236}">
                  <a16:creationId xmlns:a16="http://schemas.microsoft.com/office/drawing/2014/main" id="{8A423576-FAF7-451E-8E03-BD83EB4C21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40427" y="6370986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87">
              <a:extLst>
                <a:ext uri="{FF2B5EF4-FFF2-40B4-BE49-F238E27FC236}">
                  <a16:creationId xmlns:a16="http://schemas.microsoft.com/office/drawing/2014/main" id="{6E983BE2-E9E0-42E2-9321-D69CE9C5DE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627906" y="6662260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88">
              <a:extLst>
                <a:ext uri="{FF2B5EF4-FFF2-40B4-BE49-F238E27FC236}">
                  <a16:creationId xmlns:a16="http://schemas.microsoft.com/office/drawing/2014/main" id="{D3F95FF6-487C-4B8A-8366-D3ED419325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28467" y="5640436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6">
              <a:extLst>
                <a:ext uri="{FF2B5EF4-FFF2-40B4-BE49-F238E27FC236}">
                  <a16:creationId xmlns:a16="http://schemas.microsoft.com/office/drawing/2014/main" id="{7BEB0739-EF74-4D95-80D7-4173F5B98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76657" y="3978357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05">
              <a:extLst>
                <a:ext uri="{FF2B5EF4-FFF2-40B4-BE49-F238E27FC236}">
                  <a16:creationId xmlns:a16="http://schemas.microsoft.com/office/drawing/2014/main" id="{783B7BCE-EE41-439B-B505-CCE4A75EA5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8643" y="1918333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06">
              <a:extLst>
                <a:ext uri="{FF2B5EF4-FFF2-40B4-BE49-F238E27FC236}">
                  <a16:creationId xmlns:a16="http://schemas.microsoft.com/office/drawing/2014/main" id="{3C74358B-9A47-45F3-8386-A5618A504A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280" y="525454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07">
              <a:extLst>
                <a:ext uri="{FF2B5EF4-FFF2-40B4-BE49-F238E27FC236}">
                  <a16:creationId xmlns:a16="http://schemas.microsoft.com/office/drawing/2014/main" id="{99DE0B49-D1D7-4B06-9F02-E82BAD335E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4045" y="2205403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08">
              <a:extLst>
                <a:ext uri="{FF2B5EF4-FFF2-40B4-BE49-F238E27FC236}">
                  <a16:creationId xmlns:a16="http://schemas.microsoft.com/office/drawing/2014/main" id="{3E40A68B-6E09-47B3-B503-187E6DB05B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951" y="1135299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09">
              <a:extLst>
                <a:ext uri="{FF2B5EF4-FFF2-40B4-BE49-F238E27FC236}">
                  <a16:creationId xmlns:a16="http://schemas.microsoft.com/office/drawing/2014/main" id="{D689A519-2610-420E-A0A9-969BFF67B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9148" y="1636624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10">
              <a:extLst>
                <a:ext uri="{FF2B5EF4-FFF2-40B4-BE49-F238E27FC236}">
                  <a16:creationId xmlns:a16="http://schemas.microsoft.com/office/drawing/2014/main" id="{6FBC6584-911F-4264-B473-D2BF13165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6004" y="277619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11">
              <a:extLst>
                <a:ext uri="{FF2B5EF4-FFF2-40B4-BE49-F238E27FC236}">
                  <a16:creationId xmlns:a16="http://schemas.microsoft.com/office/drawing/2014/main" id="{43BA3088-9071-4CB5-AA87-D26ADA6A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7203" y="136511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12">
              <a:extLst>
                <a:ext uri="{FF2B5EF4-FFF2-40B4-BE49-F238E27FC236}">
                  <a16:creationId xmlns:a16="http://schemas.microsoft.com/office/drawing/2014/main" id="{036754A1-5FF1-4DAF-865F-51A8F732D4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6706" y="846465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22">
              <a:extLst>
                <a:ext uri="{FF2B5EF4-FFF2-40B4-BE49-F238E27FC236}">
                  <a16:creationId xmlns:a16="http://schemas.microsoft.com/office/drawing/2014/main" id="{3113C36F-F2C1-4AEF-907E-B011FC7DFB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9267" y="1572680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23">
              <a:extLst>
                <a:ext uri="{FF2B5EF4-FFF2-40B4-BE49-F238E27FC236}">
                  <a16:creationId xmlns:a16="http://schemas.microsoft.com/office/drawing/2014/main" id="{05297B79-2217-4E20-ADCE-55A99DFC2E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1768" y="208501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30">
              <a:extLst>
                <a:ext uri="{FF2B5EF4-FFF2-40B4-BE49-F238E27FC236}">
                  <a16:creationId xmlns:a16="http://schemas.microsoft.com/office/drawing/2014/main" id="{CDFBCAF2-7156-47B5-B4CD-4C9A6B0C57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989" y="497750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31">
              <a:extLst>
                <a:ext uri="{FF2B5EF4-FFF2-40B4-BE49-F238E27FC236}">
                  <a16:creationId xmlns:a16="http://schemas.microsoft.com/office/drawing/2014/main" id="{6141C6ED-A205-4582-B2B7-28AEFFCE9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4755" y="1047421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32">
              <a:extLst>
                <a:ext uri="{FF2B5EF4-FFF2-40B4-BE49-F238E27FC236}">
                  <a16:creationId xmlns:a16="http://schemas.microsoft.com/office/drawing/2014/main" id="{45D98E0C-835E-42DB-8E99-55F88B5D3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6410" y="1873893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34">
              <a:extLst>
                <a:ext uri="{FF2B5EF4-FFF2-40B4-BE49-F238E27FC236}">
                  <a16:creationId xmlns:a16="http://schemas.microsoft.com/office/drawing/2014/main" id="{C1A190CA-579E-475F-A682-AE831D0B62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6558" y="2005786"/>
              <a:ext cx="124063" cy="117507"/>
            </a:xfrm>
            <a:custGeom>
              <a:avLst/>
              <a:gdLst>
                <a:gd name="T0" fmla="*/ 20 w 38"/>
                <a:gd name="T1" fmla="*/ 2 h 39"/>
                <a:gd name="T2" fmla="*/ 38 w 38"/>
                <a:gd name="T3" fmla="*/ 19 h 39"/>
                <a:gd name="T4" fmla="*/ 20 w 38"/>
                <a:gd name="T5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39">
                  <a:moveTo>
                    <a:pt x="20" y="2"/>
                  </a:moveTo>
                  <a:cubicBezTo>
                    <a:pt x="34" y="0"/>
                    <a:pt x="38" y="8"/>
                    <a:pt x="38" y="19"/>
                  </a:cubicBezTo>
                  <a:cubicBezTo>
                    <a:pt x="24" y="39"/>
                    <a:pt x="0" y="13"/>
                    <a:pt x="20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35">
              <a:extLst>
                <a:ext uri="{FF2B5EF4-FFF2-40B4-BE49-F238E27FC236}">
                  <a16:creationId xmlns:a16="http://schemas.microsoft.com/office/drawing/2014/main" id="{95752704-828A-4BF6-9D5B-7EE272F3C9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12094" y="817763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141">
              <a:extLst>
                <a:ext uri="{FF2B5EF4-FFF2-40B4-BE49-F238E27FC236}">
                  <a16:creationId xmlns:a16="http://schemas.microsoft.com/office/drawing/2014/main" id="{1DDC7947-4F4F-4B68-8A9A-5B08914D36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6842" y="1202016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91">
              <a:extLst>
                <a:ext uri="{FF2B5EF4-FFF2-40B4-BE49-F238E27FC236}">
                  <a16:creationId xmlns:a16="http://schemas.microsoft.com/office/drawing/2014/main" id="{F9B6A847-04BE-4DA2-9766-403B52C53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7463" y="2700472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92">
              <a:extLst>
                <a:ext uri="{FF2B5EF4-FFF2-40B4-BE49-F238E27FC236}">
                  <a16:creationId xmlns:a16="http://schemas.microsoft.com/office/drawing/2014/main" id="{E0120860-FA73-465D-98A8-0A80630A76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6503" y="2356895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93">
              <a:extLst>
                <a:ext uri="{FF2B5EF4-FFF2-40B4-BE49-F238E27FC236}">
                  <a16:creationId xmlns:a16="http://schemas.microsoft.com/office/drawing/2014/main" id="{73B154EA-FA98-4BA2-B207-56A75AF5FB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6005" y="3285273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94">
              <a:extLst>
                <a:ext uri="{FF2B5EF4-FFF2-40B4-BE49-F238E27FC236}">
                  <a16:creationId xmlns:a16="http://schemas.microsoft.com/office/drawing/2014/main" id="{CD9D9A2E-D334-4FF7-AE1B-3C73FF7355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1111" y="5303842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95">
              <a:extLst>
                <a:ext uri="{FF2B5EF4-FFF2-40B4-BE49-F238E27FC236}">
                  <a16:creationId xmlns:a16="http://schemas.microsoft.com/office/drawing/2014/main" id="{C3CEB375-641F-4ACA-BFE8-15BCE9CFB4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9462" y="2992250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96">
              <a:extLst>
                <a:ext uri="{FF2B5EF4-FFF2-40B4-BE49-F238E27FC236}">
                  <a16:creationId xmlns:a16="http://schemas.microsoft.com/office/drawing/2014/main" id="{64C2C2DC-ADC8-45C1-9176-0BE21158B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4848" y="3511815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97">
              <a:extLst>
                <a:ext uri="{FF2B5EF4-FFF2-40B4-BE49-F238E27FC236}">
                  <a16:creationId xmlns:a16="http://schemas.microsoft.com/office/drawing/2014/main" id="{6DC6FE9E-EE79-4AAD-B79F-D1320F972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4160" y="4720666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98">
              <a:extLst>
                <a:ext uri="{FF2B5EF4-FFF2-40B4-BE49-F238E27FC236}">
                  <a16:creationId xmlns:a16="http://schemas.microsoft.com/office/drawing/2014/main" id="{4A065DC5-0B08-4188-9CAC-C782BE3346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6645" y="4202207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99">
              <a:extLst>
                <a:ext uri="{FF2B5EF4-FFF2-40B4-BE49-F238E27FC236}">
                  <a16:creationId xmlns:a16="http://schemas.microsoft.com/office/drawing/2014/main" id="{77933EC7-7607-4F9B-8946-946926844C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9540" y="4410065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100">
              <a:extLst>
                <a:ext uri="{FF2B5EF4-FFF2-40B4-BE49-F238E27FC236}">
                  <a16:creationId xmlns:a16="http://schemas.microsoft.com/office/drawing/2014/main" id="{98A0955A-87AB-4E27-A4EB-390D5A9973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049" y="3830648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101">
              <a:extLst>
                <a:ext uri="{FF2B5EF4-FFF2-40B4-BE49-F238E27FC236}">
                  <a16:creationId xmlns:a16="http://schemas.microsoft.com/office/drawing/2014/main" id="{D0D3E081-021C-476C-A0B4-025460A08C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3766" y="5038854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102">
              <a:extLst>
                <a:ext uri="{FF2B5EF4-FFF2-40B4-BE49-F238E27FC236}">
                  <a16:creationId xmlns:a16="http://schemas.microsoft.com/office/drawing/2014/main" id="{73D4B676-80A8-44CB-A417-17AF4DE19D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9945" y="5599239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03">
              <a:extLst>
                <a:ext uri="{FF2B5EF4-FFF2-40B4-BE49-F238E27FC236}">
                  <a16:creationId xmlns:a16="http://schemas.microsoft.com/office/drawing/2014/main" id="{B0210B7F-84AA-41BE-87D2-9F5260010C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2853" y="5869661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04">
              <a:extLst>
                <a:ext uri="{FF2B5EF4-FFF2-40B4-BE49-F238E27FC236}">
                  <a16:creationId xmlns:a16="http://schemas.microsoft.com/office/drawing/2014/main" id="{17B17F87-1255-4200-A4C5-1F8661A386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98313" y="2400574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13">
              <a:extLst>
                <a:ext uri="{FF2B5EF4-FFF2-40B4-BE49-F238E27FC236}">
                  <a16:creationId xmlns:a16="http://schemas.microsoft.com/office/drawing/2014/main" id="{D55CF0FB-1894-4689-808C-524F20F21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9654" y="4788492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14">
              <a:extLst>
                <a:ext uri="{FF2B5EF4-FFF2-40B4-BE49-F238E27FC236}">
                  <a16:creationId xmlns:a16="http://schemas.microsoft.com/office/drawing/2014/main" id="{6D672041-E9F6-41CA-8F94-8F92F4F523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3058" y="3554807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15">
              <a:extLst>
                <a:ext uri="{FF2B5EF4-FFF2-40B4-BE49-F238E27FC236}">
                  <a16:creationId xmlns:a16="http://schemas.microsoft.com/office/drawing/2014/main" id="{F2980BBB-6C11-4661-B664-64A509E79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7345" y="4217661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17">
              <a:extLst>
                <a:ext uri="{FF2B5EF4-FFF2-40B4-BE49-F238E27FC236}">
                  <a16:creationId xmlns:a16="http://schemas.microsoft.com/office/drawing/2014/main" id="{74418F40-0BE6-45C5-A622-A4EC9ECC7C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34662" y="5913340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18">
              <a:extLst>
                <a:ext uri="{FF2B5EF4-FFF2-40B4-BE49-F238E27FC236}">
                  <a16:creationId xmlns:a16="http://schemas.microsoft.com/office/drawing/2014/main" id="{689670C9-875E-4A8F-8485-379483869D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78" y="6491027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19">
              <a:extLst>
                <a:ext uri="{FF2B5EF4-FFF2-40B4-BE49-F238E27FC236}">
                  <a16:creationId xmlns:a16="http://schemas.microsoft.com/office/drawing/2014/main" id="{B73F6F9B-7042-48A0-8AAB-CFD4AE104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10752" y="6222652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20">
              <a:extLst>
                <a:ext uri="{FF2B5EF4-FFF2-40B4-BE49-F238E27FC236}">
                  <a16:creationId xmlns:a16="http://schemas.microsoft.com/office/drawing/2014/main" id="{D9922668-2B6F-4226-BEBD-91DBE7EBF8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77987" y="3795373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21">
              <a:extLst>
                <a:ext uri="{FF2B5EF4-FFF2-40B4-BE49-F238E27FC236}">
                  <a16:creationId xmlns:a16="http://schemas.microsoft.com/office/drawing/2014/main" id="{25E4C9F4-6F2B-48AB-A99B-392DE5473A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6278" y="3572831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25">
              <a:extLst>
                <a:ext uri="{FF2B5EF4-FFF2-40B4-BE49-F238E27FC236}">
                  <a16:creationId xmlns:a16="http://schemas.microsoft.com/office/drawing/2014/main" id="{65715319-1FF9-45E8-9E9A-C674AF42EF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8374" y="2371010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126">
              <a:extLst>
                <a:ext uri="{FF2B5EF4-FFF2-40B4-BE49-F238E27FC236}">
                  <a16:creationId xmlns:a16="http://schemas.microsoft.com/office/drawing/2014/main" id="{12649F26-7CDE-4DB8-83B3-EF3782AD08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6608" y="3222992"/>
              <a:ext cx="151535" cy="79154"/>
            </a:xfrm>
            <a:custGeom>
              <a:avLst/>
              <a:gdLst>
                <a:gd name="T0" fmla="*/ 23 w 46"/>
                <a:gd name="T1" fmla="*/ 0 h 26"/>
                <a:gd name="T2" fmla="*/ 29 w 46"/>
                <a:gd name="T3" fmla="*/ 26 h 26"/>
                <a:gd name="T4" fmla="*/ 23 w 4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6">
                  <a:moveTo>
                    <a:pt x="23" y="0"/>
                  </a:moveTo>
                  <a:cubicBezTo>
                    <a:pt x="32" y="2"/>
                    <a:pt x="46" y="22"/>
                    <a:pt x="29" y="26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127">
              <a:extLst>
                <a:ext uri="{FF2B5EF4-FFF2-40B4-BE49-F238E27FC236}">
                  <a16:creationId xmlns:a16="http://schemas.microsoft.com/office/drawing/2014/main" id="{2FE4021B-DAF2-4374-BA57-A349243422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8" y="4190687"/>
              <a:ext cx="137356" cy="79154"/>
            </a:xfrm>
            <a:custGeom>
              <a:avLst/>
              <a:gdLst>
                <a:gd name="T0" fmla="*/ 28 w 42"/>
                <a:gd name="T1" fmla="*/ 0 h 26"/>
                <a:gd name="T2" fmla="*/ 23 w 42"/>
                <a:gd name="T3" fmla="*/ 26 h 26"/>
                <a:gd name="T4" fmla="*/ 28 w 4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28" y="0"/>
                  </a:moveTo>
                  <a:cubicBezTo>
                    <a:pt x="42" y="4"/>
                    <a:pt x="38" y="23"/>
                    <a:pt x="23" y="26"/>
                  </a:cubicBezTo>
                  <a:cubicBezTo>
                    <a:pt x="0" y="26"/>
                    <a:pt x="8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128">
              <a:extLst>
                <a:ext uri="{FF2B5EF4-FFF2-40B4-BE49-F238E27FC236}">
                  <a16:creationId xmlns:a16="http://schemas.microsoft.com/office/drawing/2014/main" id="{DF5BAFBB-6EF3-4AB2-AEB6-101F5E93BD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944" y="2715183"/>
              <a:ext cx="131153" cy="78339"/>
            </a:xfrm>
            <a:custGeom>
              <a:avLst/>
              <a:gdLst>
                <a:gd name="T0" fmla="*/ 18 w 40"/>
                <a:gd name="T1" fmla="*/ 0 h 26"/>
                <a:gd name="T2" fmla="*/ 7 w 40"/>
                <a:gd name="T3" fmla="*/ 20 h 26"/>
                <a:gd name="T4" fmla="*/ 18 w 40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6">
                  <a:moveTo>
                    <a:pt x="18" y="0"/>
                  </a:moveTo>
                  <a:cubicBezTo>
                    <a:pt x="40" y="9"/>
                    <a:pt x="28" y="26"/>
                    <a:pt x="7" y="20"/>
                  </a:cubicBezTo>
                  <a:cubicBezTo>
                    <a:pt x="0" y="8"/>
                    <a:pt x="6" y="1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129">
              <a:extLst>
                <a:ext uri="{FF2B5EF4-FFF2-40B4-BE49-F238E27FC236}">
                  <a16:creationId xmlns:a16="http://schemas.microsoft.com/office/drawing/2014/main" id="{237BBB0E-5E66-4455-9E38-5A7A576FA9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0021" y="4655893"/>
              <a:ext cx="147990" cy="109348"/>
            </a:xfrm>
            <a:custGeom>
              <a:avLst/>
              <a:gdLst>
                <a:gd name="T0" fmla="*/ 28 w 45"/>
                <a:gd name="T1" fmla="*/ 0 h 36"/>
                <a:gd name="T2" fmla="*/ 42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4" y="1"/>
                    <a:pt x="45" y="11"/>
                    <a:pt x="42" y="20"/>
                  </a:cubicBezTo>
                  <a:cubicBezTo>
                    <a:pt x="25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133">
              <a:extLst>
                <a:ext uri="{FF2B5EF4-FFF2-40B4-BE49-F238E27FC236}">
                  <a16:creationId xmlns:a16="http://schemas.microsoft.com/office/drawing/2014/main" id="{F3737C72-7122-4969-90DB-9F1A2A2E76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0849" y="4461880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136">
              <a:extLst>
                <a:ext uri="{FF2B5EF4-FFF2-40B4-BE49-F238E27FC236}">
                  <a16:creationId xmlns:a16="http://schemas.microsoft.com/office/drawing/2014/main" id="{E0471B7E-606B-4DF6-97A3-C86A23004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8988" y="5571356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137">
              <a:extLst>
                <a:ext uri="{FF2B5EF4-FFF2-40B4-BE49-F238E27FC236}">
                  <a16:creationId xmlns:a16="http://schemas.microsoft.com/office/drawing/2014/main" id="{90E27B31-5A24-46EB-85BE-DC5C886BC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3483" y="5221486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138">
              <a:extLst>
                <a:ext uri="{FF2B5EF4-FFF2-40B4-BE49-F238E27FC236}">
                  <a16:creationId xmlns:a16="http://schemas.microsoft.com/office/drawing/2014/main" id="{2EDC5D7B-EB07-447D-B76E-A07A6632D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3252" y="4971400"/>
              <a:ext cx="117860" cy="79154"/>
            </a:xfrm>
            <a:custGeom>
              <a:avLst/>
              <a:gdLst>
                <a:gd name="T0" fmla="*/ 21 w 36"/>
                <a:gd name="T1" fmla="*/ 0 h 26"/>
                <a:gd name="T2" fmla="*/ 21 w 36"/>
                <a:gd name="T3" fmla="*/ 26 h 26"/>
                <a:gd name="T4" fmla="*/ 21 w 3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6">
                  <a:moveTo>
                    <a:pt x="21" y="0"/>
                  </a:moveTo>
                  <a:cubicBezTo>
                    <a:pt x="32" y="4"/>
                    <a:pt x="36" y="23"/>
                    <a:pt x="21" y="26"/>
                  </a:cubicBezTo>
                  <a:cubicBezTo>
                    <a:pt x="1" y="24"/>
                    <a:pt x="0" y="2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139">
              <a:extLst>
                <a:ext uri="{FF2B5EF4-FFF2-40B4-BE49-F238E27FC236}">
                  <a16:creationId xmlns:a16="http://schemas.microsoft.com/office/drawing/2014/main" id="{BC74D79F-6756-4F06-A0F5-DC43209C53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5998" y="6495514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140">
              <a:extLst>
                <a:ext uri="{FF2B5EF4-FFF2-40B4-BE49-F238E27FC236}">
                  <a16:creationId xmlns:a16="http://schemas.microsoft.com/office/drawing/2014/main" id="{2210FDBB-A853-4414-A030-69E1F42955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7675" y="2936171"/>
              <a:ext cx="137356" cy="96290"/>
            </a:xfrm>
            <a:custGeom>
              <a:avLst/>
              <a:gdLst>
                <a:gd name="T0" fmla="*/ 25 w 42"/>
                <a:gd name="T1" fmla="*/ 0 h 32"/>
                <a:gd name="T2" fmla="*/ 4 w 42"/>
                <a:gd name="T3" fmla="*/ 18 h 32"/>
                <a:gd name="T4" fmla="*/ 25 w 42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2">
                  <a:moveTo>
                    <a:pt x="25" y="0"/>
                  </a:moveTo>
                  <a:cubicBezTo>
                    <a:pt x="42" y="13"/>
                    <a:pt x="15" y="32"/>
                    <a:pt x="4" y="18"/>
                  </a:cubicBezTo>
                  <a:cubicBezTo>
                    <a:pt x="0" y="5"/>
                    <a:pt x="16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142">
              <a:extLst>
                <a:ext uri="{FF2B5EF4-FFF2-40B4-BE49-F238E27FC236}">
                  <a16:creationId xmlns:a16="http://schemas.microsoft.com/office/drawing/2014/main" id="{9AAC29D9-EC94-4008-824A-E1F0F2187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70411" y="4701063"/>
              <a:ext cx="3545" cy="571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143">
              <a:extLst>
                <a:ext uri="{FF2B5EF4-FFF2-40B4-BE49-F238E27FC236}">
                  <a16:creationId xmlns:a16="http://schemas.microsoft.com/office/drawing/2014/main" id="{8B39C842-398E-4937-A696-BFFC3860BC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4434" y="5793277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144">
              <a:extLst>
                <a:ext uri="{FF2B5EF4-FFF2-40B4-BE49-F238E27FC236}">
                  <a16:creationId xmlns:a16="http://schemas.microsoft.com/office/drawing/2014/main" id="{7088F78F-878E-460B-87EC-BA3BF1B546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58857" y="6023328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145">
              <a:extLst>
                <a:ext uri="{FF2B5EF4-FFF2-40B4-BE49-F238E27FC236}">
                  <a16:creationId xmlns:a16="http://schemas.microsoft.com/office/drawing/2014/main" id="{63E026E2-AE0E-499A-A8FA-39274DFB05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167" y="6234992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8">
              <a:extLst>
                <a:ext uri="{FF2B5EF4-FFF2-40B4-BE49-F238E27FC236}">
                  <a16:creationId xmlns:a16="http://schemas.microsoft.com/office/drawing/2014/main" id="{550BA48D-6442-47A4-95D9-5C452FF888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710" y="673791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8">
              <a:extLst>
                <a:ext uri="{FF2B5EF4-FFF2-40B4-BE49-F238E27FC236}">
                  <a16:creationId xmlns:a16="http://schemas.microsoft.com/office/drawing/2014/main" id="{06EF15E3-76AB-4075-B334-94FD017C56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91761" y="33497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06">
              <a:extLst>
                <a:ext uri="{FF2B5EF4-FFF2-40B4-BE49-F238E27FC236}">
                  <a16:creationId xmlns:a16="http://schemas.microsoft.com/office/drawing/2014/main" id="{9FED76EA-CA3D-4690-9FCE-768160FAB4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55063" y="13242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050" name="Picture 2" descr="Best Thinking Woman Illustration download in PNG &amp; Vector format">
            <a:extLst>
              <a:ext uri="{FF2B5EF4-FFF2-40B4-BE49-F238E27FC236}">
                <a16:creationId xmlns:a16="http://schemas.microsoft.com/office/drawing/2014/main" id="{68220C4B-3C8E-AF43-A8EF-66496FE9D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026" y="3896396"/>
            <a:ext cx="2447925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6">
            <a:extLst>
              <a:ext uri="{FF2B5EF4-FFF2-40B4-BE49-F238E27FC236}">
                <a16:creationId xmlns:a16="http://schemas.microsoft.com/office/drawing/2014/main" id="{3D2D2D93-1F13-C664-4E3F-AD7E0B3CCA43}"/>
              </a:ext>
            </a:extLst>
          </p:cNvPr>
          <p:cNvGrpSpPr/>
          <p:nvPr/>
        </p:nvGrpSpPr>
        <p:grpSpPr>
          <a:xfrm>
            <a:off x="7495457" y="212222"/>
            <a:ext cx="4482487" cy="963152"/>
            <a:chOff x="0" y="0"/>
            <a:chExt cx="6920450" cy="1486998"/>
          </a:xfrm>
        </p:grpSpPr>
        <p:grpSp>
          <p:nvGrpSpPr>
            <p:cNvPr id="5" name="Group 7">
              <a:extLst>
                <a:ext uri="{FF2B5EF4-FFF2-40B4-BE49-F238E27FC236}">
                  <a16:creationId xmlns:a16="http://schemas.microsoft.com/office/drawing/2014/main" id="{E16BBC50-B973-D75E-9A99-EBD6236980DC}"/>
                </a:ext>
              </a:extLst>
            </p:cNvPr>
            <p:cNvGrpSpPr/>
            <p:nvPr/>
          </p:nvGrpSpPr>
          <p:grpSpPr>
            <a:xfrm>
              <a:off x="0" y="0"/>
              <a:ext cx="6920450" cy="1486998"/>
              <a:chOff x="0" y="0"/>
              <a:chExt cx="1288617" cy="276885"/>
            </a:xfrm>
          </p:grpSpPr>
          <p:sp>
            <p:nvSpPr>
              <p:cNvPr id="104" name="Freeform 8">
                <a:extLst>
                  <a:ext uri="{FF2B5EF4-FFF2-40B4-BE49-F238E27FC236}">
                    <a16:creationId xmlns:a16="http://schemas.microsoft.com/office/drawing/2014/main" id="{AFFDB16D-78E0-C09F-D6E7-B80B6AA76706}"/>
                  </a:ext>
                </a:extLst>
              </p:cNvPr>
              <p:cNvSpPr/>
              <p:nvPr/>
            </p:nvSpPr>
            <p:spPr>
              <a:xfrm>
                <a:off x="0" y="0"/>
                <a:ext cx="1288617" cy="276885"/>
              </a:xfrm>
              <a:custGeom>
                <a:avLst/>
                <a:gdLst/>
                <a:ahLst/>
                <a:cxnLst/>
                <a:rect l="l" t="t" r="r" b="b"/>
                <a:pathLst>
                  <a:path w="1288617" h="276885">
                    <a:moveTo>
                      <a:pt x="72970" y="0"/>
                    </a:moveTo>
                    <a:lnTo>
                      <a:pt x="1215648" y="0"/>
                    </a:lnTo>
                    <a:cubicBezTo>
                      <a:pt x="1255948" y="0"/>
                      <a:pt x="1288617" y="32670"/>
                      <a:pt x="1288617" y="72970"/>
                    </a:cubicBezTo>
                    <a:lnTo>
                      <a:pt x="1288617" y="203916"/>
                    </a:lnTo>
                    <a:cubicBezTo>
                      <a:pt x="1288617" y="244216"/>
                      <a:pt x="1255948" y="276885"/>
                      <a:pt x="1215648" y="276885"/>
                    </a:cubicBezTo>
                    <a:lnTo>
                      <a:pt x="72970" y="276885"/>
                    </a:lnTo>
                    <a:cubicBezTo>
                      <a:pt x="32670" y="276885"/>
                      <a:pt x="0" y="244216"/>
                      <a:pt x="0" y="203916"/>
                    </a:cubicBezTo>
                    <a:lnTo>
                      <a:pt x="0" y="72970"/>
                    </a:lnTo>
                    <a:cubicBezTo>
                      <a:pt x="0" y="32670"/>
                      <a:pt x="32670" y="0"/>
                      <a:pt x="72970" y="0"/>
                    </a:cubicBezTo>
                    <a:close/>
                  </a:path>
                </a:pathLst>
              </a:custGeom>
              <a:solidFill>
                <a:srgbClr val="FDFDFD"/>
              </a:solidFill>
            </p:spPr>
          </p:sp>
          <p:sp>
            <p:nvSpPr>
              <p:cNvPr id="105" name="TextBox 9">
                <a:extLst>
                  <a:ext uri="{FF2B5EF4-FFF2-40B4-BE49-F238E27FC236}">
                    <a16:creationId xmlns:a16="http://schemas.microsoft.com/office/drawing/2014/main" id="{970F706A-3D75-7F7D-888E-2BAD8A6D460A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170923" tIns="170923" rIns="170923" bIns="170923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6" name="Group 10">
              <a:extLst>
                <a:ext uri="{FF2B5EF4-FFF2-40B4-BE49-F238E27FC236}">
                  <a16:creationId xmlns:a16="http://schemas.microsoft.com/office/drawing/2014/main" id="{CC5A5295-35CB-A6B1-460B-72C7B1D8096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85892" y="388649"/>
              <a:ext cx="954960" cy="668472"/>
              <a:chOff x="0" y="0"/>
              <a:chExt cx="1549400" cy="1084580"/>
            </a:xfrm>
          </p:grpSpPr>
          <p:sp>
            <p:nvSpPr>
              <p:cNvPr id="103" name="Freeform 11">
                <a:extLst>
                  <a:ext uri="{FF2B5EF4-FFF2-40B4-BE49-F238E27FC236}">
                    <a16:creationId xmlns:a16="http://schemas.microsoft.com/office/drawing/2014/main" id="{546AA1A5-8585-D240-D1CD-F16EF661E1EB}"/>
                  </a:ext>
                </a:extLst>
              </p:cNvPr>
              <p:cNvSpPr/>
              <p:nvPr/>
            </p:nvSpPr>
            <p:spPr>
              <a:xfrm>
                <a:off x="0" y="0"/>
                <a:ext cx="1549400" cy="1084580"/>
              </a:xfrm>
              <a:custGeom>
                <a:avLst/>
                <a:gdLst/>
                <a:ahLst/>
                <a:cxnLst/>
                <a:rect l="l" t="t" r="r" b="b"/>
                <a:pathLst>
                  <a:path w="1549400" h="1084580">
                    <a:moveTo>
                      <a:pt x="0" y="0"/>
                    </a:moveTo>
                    <a:lnTo>
                      <a:pt x="0" y="1084580"/>
                    </a:lnTo>
                    <a:lnTo>
                      <a:pt x="1549400" y="1084580"/>
                    </a:lnTo>
                    <a:lnTo>
                      <a:pt x="154940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</p:sp>
        </p:grpSp>
        <p:grpSp>
          <p:nvGrpSpPr>
            <p:cNvPr id="7" name="Group 12">
              <a:extLst>
                <a:ext uri="{FF2B5EF4-FFF2-40B4-BE49-F238E27FC236}">
                  <a16:creationId xmlns:a16="http://schemas.microsoft.com/office/drawing/2014/main" id="{82904B76-8F99-F6CA-280C-F96FB4A77DC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387963" y="284825"/>
              <a:ext cx="935100" cy="935100"/>
              <a:chOff x="0" y="0"/>
              <a:chExt cx="1337729" cy="1337729"/>
            </a:xfrm>
          </p:grpSpPr>
          <p:sp>
            <p:nvSpPr>
              <p:cNvPr id="102" name="Freeform 13">
                <a:extLst>
                  <a:ext uri="{FF2B5EF4-FFF2-40B4-BE49-F238E27FC236}">
                    <a16:creationId xmlns:a16="http://schemas.microsoft.com/office/drawing/2014/main" id="{F63F38EC-F9F1-982D-1FE6-992529488513}"/>
                  </a:ext>
                </a:extLst>
              </p:cNvPr>
              <p:cNvSpPr/>
              <p:nvPr/>
            </p:nvSpPr>
            <p:spPr>
              <a:xfrm>
                <a:off x="0" y="0"/>
                <a:ext cx="1337691" cy="1337691"/>
              </a:xfrm>
              <a:custGeom>
                <a:avLst/>
                <a:gdLst/>
                <a:ahLst/>
                <a:cxnLst/>
                <a:rect l="l" t="t" r="r" b="b"/>
                <a:pathLst>
                  <a:path w="1337691" h="1337691">
                    <a:moveTo>
                      <a:pt x="0" y="0"/>
                    </a:moveTo>
                    <a:lnTo>
                      <a:pt x="0" y="1337691"/>
                    </a:lnTo>
                    <a:lnTo>
                      <a:pt x="1337691" y="1337691"/>
                    </a:lnTo>
                    <a:lnTo>
                      <a:pt x="1337691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r="-2" b="-2"/>
                </a:stretch>
              </a:blipFill>
            </p:spPr>
          </p:sp>
        </p:grpSp>
        <p:grpSp>
          <p:nvGrpSpPr>
            <p:cNvPr id="9" name="Group 14">
              <a:extLst>
                <a:ext uri="{FF2B5EF4-FFF2-40B4-BE49-F238E27FC236}">
                  <a16:creationId xmlns:a16="http://schemas.microsoft.com/office/drawing/2014/main" id="{AD68B717-FADB-858B-662A-3A725EDC060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512867" y="376911"/>
              <a:ext cx="946608" cy="709700"/>
              <a:chOff x="0" y="0"/>
              <a:chExt cx="1535849" cy="1151471"/>
            </a:xfrm>
          </p:grpSpPr>
          <p:sp>
            <p:nvSpPr>
              <p:cNvPr id="101" name="Freeform 15">
                <a:extLst>
                  <a:ext uri="{FF2B5EF4-FFF2-40B4-BE49-F238E27FC236}">
                    <a16:creationId xmlns:a16="http://schemas.microsoft.com/office/drawing/2014/main" id="{A36CA3D1-D6E9-5AB4-D0D9-AF79865BCF1D}"/>
                  </a:ext>
                </a:extLst>
              </p:cNvPr>
              <p:cNvSpPr/>
              <p:nvPr/>
            </p:nvSpPr>
            <p:spPr>
              <a:xfrm>
                <a:off x="0" y="0"/>
                <a:ext cx="1535811" cy="1151509"/>
              </a:xfrm>
              <a:custGeom>
                <a:avLst/>
                <a:gdLst/>
                <a:ahLst/>
                <a:cxnLst/>
                <a:rect l="l" t="t" r="r" b="b"/>
                <a:pathLst>
                  <a:path w="1535811" h="1151509">
                    <a:moveTo>
                      <a:pt x="0" y="0"/>
                    </a:moveTo>
                    <a:lnTo>
                      <a:pt x="0" y="1151509"/>
                    </a:lnTo>
                    <a:lnTo>
                      <a:pt x="1535811" y="1151509"/>
                    </a:lnTo>
                    <a:lnTo>
                      <a:pt x="1535811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 r="-2" b="3"/>
                </a:stretch>
              </a:blipFill>
            </p:spPr>
          </p:sp>
        </p:grpSp>
        <p:pic>
          <p:nvPicPr>
            <p:cNvPr id="11" name="Picture 16">
              <a:extLst>
                <a:ext uri="{FF2B5EF4-FFF2-40B4-BE49-F238E27FC236}">
                  <a16:creationId xmlns:a16="http://schemas.microsoft.com/office/drawing/2014/main" id="{E970926C-D0F3-57ED-AC5F-FE83A26AA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1691" r="8351"/>
            <a:stretch>
              <a:fillRect/>
            </a:stretch>
          </p:blipFill>
          <p:spPr>
            <a:xfrm>
              <a:off x="1329048" y="388649"/>
              <a:ext cx="1058916" cy="727452"/>
            </a:xfrm>
            <a:prstGeom prst="rect">
              <a:avLst/>
            </a:prstGeom>
          </p:spPr>
        </p:pic>
        <p:pic>
          <p:nvPicPr>
            <p:cNvPr id="13" name="Picture 17">
              <a:extLst>
                <a:ext uri="{FF2B5EF4-FFF2-40B4-BE49-F238E27FC236}">
                  <a16:creationId xmlns:a16="http://schemas.microsoft.com/office/drawing/2014/main" id="{F62C7E7C-D746-4E40-BF1D-C009B17EB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4631586" y="574256"/>
              <a:ext cx="2103259" cy="338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95414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9">
            <a:extLst>
              <a:ext uri="{FF2B5EF4-FFF2-40B4-BE49-F238E27FC236}">
                <a16:creationId xmlns:a16="http://schemas.microsoft.com/office/drawing/2014/main" id="{CFB03654-F8D1-4066-85B5-5BA57499B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EF061512-DEB6-4638-9292-91DD25463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7615BC76-014D-4BD0-A843-994E2D759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0" y="1869762"/>
            <a:ext cx="12175432" cy="4111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86B666D3-7550-4348-AD73-27B831A5E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87075" y="-18787"/>
            <a:ext cx="1843554" cy="6861159"/>
            <a:chOff x="9487075" y="-18787"/>
            <a:chExt cx="1843554" cy="6861159"/>
          </a:xfrm>
        </p:grpSpPr>
        <p:sp>
          <p:nvSpPr>
            <p:cNvPr id="117" name="Freeform 78">
              <a:extLst>
                <a:ext uri="{FF2B5EF4-FFF2-40B4-BE49-F238E27FC236}">
                  <a16:creationId xmlns:a16="http://schemas.microsoft.com/office/drawing/2014/main" id="{2C8870C2-1368-48B0-A8CF-BC33DF7656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6607" y="755028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79">
              <a:extLst>
                <a:ext uri="{FF2B5EF4-FFF2-40B4-BE49-F238E27FC236}">
                  <a16:creationId xmlns:a16="http://schemas.microsoft.com/office/drawing/2014/main" id="{853F9E0D-F5F9-438C-B1DC-0AA3127C4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0625" y="1043258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80">
              <a:extLst>
                <a:ext uri="{FF2B5EF4-FFF2-40B4-BE49-F238E27FC236}">
                  <a16:creationId xmlns:a16="http://schemas.microsoft.com/office/drawing/2014/main" id="{B4E911B1-253E-4755-9AEC-BB1DAB8E2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34861" y="125610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82">
              <a:extLst>
                <a:ext uri="{FF2B5EF4-FFF2-40B4-BE49-F238E27FC236}">
                  <a16:creationId xmlns:a16="http://schemas.microsoft.com/office/drawing/2014/main" id="{EDA30C63-7387-41DF-A6B0-5E3B1AF60C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6627" y="1930102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83">
              <a:extLst>
                <a:ext uri="{FF2B5EF4-FFF2-40B4-BE49-F238E27FC236}">
                  <a16:creationId xmlns:a16="http://schemas.microsoft.com/office/drawing/2014/main" id="{2AF5DD4D-BF15-452D-937B-7F29FA3F2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77081" y="1699681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84">
              <a:extLst>
                <a:ext uri="{FF2B5EF4-FFF2-40B4-BE49-F238E27FC236}">
                  <a16:creationId xmlns:a16="http://schemas.microsoft.com/office/drawing/2014/main" id="{5F821C6A-EDEE-4845-92EB-367AC60023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8097" y="55044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86">
              <a:extLst>
                <a:ext uri="{FF2B5EF4-FFF2-40B4-BE49-F238E27FC236}">
                  <a16:creationId xmlns:a16="http://schemas.microsoft.com/office/drawing/2014/main" id="{504AA4DA-748D-4CFF-891A-5C8861EC4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8746" y="226097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89">
              <a:extLst>
                <a:ext uri="{FF2B5EF4-FFF2-40B4-BE49-F238E27FC236}">
                  <a16:creationId xmlns:a16="http://schemas.microsoft.com/office/drawing/2014/main" id="{7CC3A8FA-D5F6-4A96-9B55-4479C1717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2869" y="1487330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05">
              <a:extLst>
                <a:ext uri="{FF2B5EF4-FFF2-40B4-BE49-F238E27FC236}">
                  <a16:creationId xmlns:a16="http://schemas.microsoft.com/office/drawing/2014/main" id="{0234A262-1A84-446A-935F-3BDA4E38BF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4752" y="1907956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06">
              <a:extLst>
                <a:ext uri="{FF2B5EF4-FFF2-40B4-BE49-F238E27FC236}">
                  <a16:creationId xmlns:a16="http://schemas.microsoft.com/office/drawing/2014/main" id="{26E1DC3C-522F-46BF-9C95-475001763F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33765" y="5991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107">
              <a:extLst>
                <a:ext uri="{FF2B5EF4-FFF2-40B4-BE49-F238E27FC236}">
                  <a16:creationId xmlns:a16="http://schemas.microsoft.com/office/drawing/2014/main" id="{F7CDF92D-312E-42AB-960E-637D404934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45753" y="124026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108">
              <a:extLst>
                <a:ext uri="{FF2B5EF4-FFF2-40B4-BE49-F238E27FC236}">
                  <a16:creationId xmlns:a16="http://schemas.microsoft.com/office/drawing/2014/main" id="{918FE320-F6B2-4BDB-95D8-DFD3B2B34F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31436" y="1208992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09">
              <a:extLst>
                <a:ext uri="{FF2B5EF4-FFF2-40B4-BE49-F238E27FC236}">
                  <a16:creationId xmlns:a16="http://schemas.microsoft.com/office/drawing/2014/main" id="{B90769B0-46E9-4B76-96A9-A247A0DF3D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14633" y="171031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110">
              <a:extLst>
                <a:ext uri="{FF2B5EF4-FFF2-40B4-BE49-F238E27FC236}">
                  <a16:creationId xmlns:a16="http://schemas.microsoft.com/office/drawing/2014/main" id="{C0CC5855-0620-41C7-AA4D-3D30E2455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11489" y="351312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111">
              <a:extLst>
                <a:ext uri="{FF2B5EF4-FFF2-40B4-BE49-F238E27FC236}">
                  <a16:creationId xmlns:a16="http://schemas.microsoft.com/office/drawing/2014/main" id="{7A99B1F4-089E-4A1A-833C-0D0C8E7705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12688" y="143881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112">
              <a:extLst>
                <a:ext uri="{FF2B5EF4-FFF2-40B4-BE49-F238E27FC236}">
                  <a16:creationId xmlns:a16="http://schemas.microsoft.com/office/drawing/2014/main" id="{52C3D5C1-0862-4E4B-BAD8-C6244D0352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22191" y="92015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122">
              <a:extLst>
                <a:ext uri="{FF2B5EF4-FFF2-40B4-BE49-F238E27FC236}">
                  <a16:creationId xmlns:a16="http://schemas.microsoft.com/office/drawing/2014/main" id="{5E020019-37DA-47B1-A859-25E2009F7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65982" y="1751917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23">
              <a:extLst>
                <a:ext uri="{FF2B5EF4-FFF2-40B4-BE49-F238E27FC236}">
                  <a16:creationId xmlns:a16="http://schemas.microsoft.com/office/drawing/2014/main" id="{FC071985-7349-45B2-AD36-AB9014D81F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93201" y="20578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130">
              <a:extLst>
                <a:ext uri="{FF2B5EF4-FFF2-40B4-BE49-F238E27FC236}">
                  <a16:creationId xmlns:a16="http://schemas.microsoft.com/office/drawing/2014/main" id="{8A8374B4-6CAE-4B1D-8AD8-BBD71C66E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66422" y="49503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131">
              <a:extLst>
                <a:ext uri="{FF2B5EF4-FFF2-40B4-BE49-F238E27FC236}">
                  <a16:creationId xmlns:a16="http://schemas.microsoft.com/office/drawing/2014/main" id="{4F0392BB-C222-4B4A-B3F7-86E1953966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80240" y="105002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32">
              <a:extLst>
                <a:ext uri="{FF2B5EF4-FFF2-40B4-BE49-F238E27FC236}">
                  <a16:creationId xmlns:a16="http://schemas.microsoft.com/office/drawing/2014/main" id="{F1EE976D-D914-4545-9E10-F4A3C266A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81895" y="1929658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35">
              <a:extLst>
                <a:ext uri="{FF2B5EF4-FFF2-40B4-BE49-F238E27FC236}">
                  <a16:creationId xmlns:a16="http://schemas.microsoft.com/office/drawing/2014/main" id="{A602A52C-3AB9-4D97-AE2A-BB87DB6ACA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67579" y="820365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41">
              <a:extLst>
                <a:ext uri="{FF2B5EF4-FFF2-40B4-BE49-F238E27FC236}">
                  <a16:creationId xmlns:a16="http://schemas.microsoft.com/office/drawing/2014/main" id="{B30A965C-348F-4CA1-882F-46F532A33B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06131" y="142204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70">
              <a:extLst>
                <a:ext uri="{FF2B5EF4-FFF2-40B4-BE49-F238E27FC236}">
                  <a16:creationId xmlns:a16="http://schemas.microsoft.com/office/drawing/2014/main" id="{0F9349DE-8C14-4D6E-B1C2-4750F704C0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9135" y="6127480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77">
              <a:extLst>
                <a:ext uri="{FF2B5EF4-FFF2-40B4-BE49-F238E27FC236}">
                  <a16:creationId xmlns:a16="http://schemas.microsoft.com/office/drawing/2014/main" id="{3DB93D99-B20E-4CEF-A4B5-E355F2EF84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4834" y="1955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85">
              <a:extLst>
                <a:ext uri="{FF2B5EF4-FFF2-40B4-BE49-F238E27FC236}">
                  <a16:creationId xmlns:a16="http://schemas.microsoft.com/office/drawing/2014/main" id="{0093B34B-1559-4D7A-90CF-114125FD62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5912" y="6390891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87">
              <a:extLst>
                <a:ext uri="{FF2B5EF4-FFF2-40B4-BE49-F238E27FC236}">
                  <a16:creationId xmlns:a16="http://schemas.microsoft.com/office/drawing/2014/main" id="{F32E37EB-F93F-4ACA-8EC5-8313085014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37214" y="6671777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94">
              <a:extLst>
                <a:ext uri="{FF2B5EF4-FFF2-40B4-BE49-F238E27FC236}">
                  <a16:creationId xmlns:a16="http://schemas.microsoft.com/office/drawing/2014/main" id="{6486B439-14A8-40F4-BD01-2647D4752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0171" y="6639040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18">
              <a:extLst>
                <a:ext uri="{FF2B5EF4-FFF2-40B4-BE49-F238E27FC236}">
                  <a16:creationId xmlns:a16="http://schemas.microsoft.com/office/drawing/2014/main" id="{3EA0483A-6030-445C-9A9E-FC8847FD44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50965" y="6463048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19">
              <a:extLst>
                <a:ext uri="{FF2B5EF4-FFF2-40B4-BE49-F238E27FC236}">
                  <a16:creationId xmlns:a16="http://schemas.microsoft.com/office/drawing/2014/main" id="{54E9F49B-F300-4A14-B0F3-36A75B1713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36655" y="6278123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21">
              <a:extLst>
                <a:ext uri="{FF2B5EF4-FFF2-40B4-BE49-F238E27FC236}">
                  <a16:creationId xmlns:a16="http://schemas.microsoft.com/office/drawing/2014/main" id="{59BF81A2-5680-4745-9838-B87F14A4EE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85814" y="5686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39">
              <a:extLst>
                <a:ext uri="{FF2B5EF4-FFF2-40B4-BE49-F238E27FC236}">
                  <a16:creationId xmlns:a16="http://schemas.microsoft.com/office/drawing/2014/main" id="{293DA61B-9566-467E-A357-E86CD8E7E2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551483" y="6473587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144">
              <a:extLst>
                <a:ext uri="{FF2B5EF4-FFF2-40B4-BE49-F238E27FC236}">
                  <a16:creationId xmlns:a16="http://schemas.microsoft.com/office/drawing/2014/main" id="{A1A7223C-6F2C-487D-A45A-6EBBD051A5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240033" y="6057255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145">
              <a:extLst>
                <a:ext uri="{FF2B5EF4-FFF2-40B4-BE49-F238E27FC236}">
                  <a16:creationId xmlns:a16="http://schemas.microsoft.com/office/drawing/2014/main" id="{DC4DE17D-AC51-4C89-AC1A-016A928A10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542048" y="610233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8">
              <a:extLst>
                <a:ext uri="{FF2B5EF4-FFF2-40B4-BE49-F238E27FC236}">
                  <a16:creationId xmlns:a16="http://schemas.microsoft.com/office/drawing/2014/main" id="{95D0E198-D3C3-4790-881E-4DF6C9D7FD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557195" y="667477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8">
              <a:extLst>
                <a:ext uri="{FF2B5EF4-FFF2-40B4-BE49-F238E27FC236}">
                  <a16:creationId xmlns:a16="http://schemas.microsoft.com/office/drawing/2014/main" id="{15D7F206-A93F-4CCC-B241-B733ECFCF9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7246" y="1071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8">
              <a:extLst>
                <a:ext uri="{FF2B5EF4-FFF2-40B4-BE49-F238E27FC236}">
                  <a16:creationId xmlns:a16="http://schemas.microsoft.com/office/drawing/2014/main" id="{96A9BAB0-CBD6-492F-BAE1-D79E07902F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495328" y="6525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51">
              <a:extLst>
                <a:ext uri="{FF2B5EF4-FFF2-40B4-BE49-F238E27FC236}">
                  <a16:creationId xmlns:a16="http://schemas.microsoft.com/office/drawing/2014/main" id="{E9952623-7C81-47CA-85D8-C872DE84E4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919804" y="604445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54">
              <a:extLst>
                <a:ext uri="{FF2B5EF4-FFF2-40B4-BE49-F238E27FC236}">
                  <a16:creationId xmlns:a16="http://schemas.microsoft.com/office/drawing/2014/main" id="{05CFF839-C981-434A-9445-4E5A71BA7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496721" y="6222293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59">
              <a:extLst>
                <a:ext uri="{FF2B5EF4-FFF2-40B4-BE49-F238E27FC236}">
                  <a16:creationId xmlns:a16="http://schemas.microsoft.com/office/drawing/2014/main" id="{954EA9BB-25B0-4D52-B1FA-D7ADAD3FBA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495778" y="6496289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61">
              <a:extLst>
                <a:ext uri="{FF2B5EF4-FFF2-40B4-BE49-F238E27FC236}">
                  <a16:creationId xmlns:a16="http://schemas.microsoft.com/office/drawing/2014/main" id="{1CF36179-928E-45AE-BFCB-8A51031D63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504784" y="6673032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78">
              <a:extLst>
                <a:ext uri="{FF2B5EF4-FFF2-40B4-BE49-F238E27FC236}">
                  <a16:creationId xmlns:a16="http://schemas.microsoft.com/office/drawing/2014/main" id="{F90AA42C-D724-4AD8-81F3-CDFC42063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693918" y="6027834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84">
              <a:extLst>
                <a:ext uri="{FF2B5EF4-FFF2-40B4-BE49-F238E27FC236}">
                  <a16:creationId xmlns:a16="http://schemas.microsoft.com/office/drawing/2014/main" id="{CAB3A278-E8E7-4070-B30A-31B5DE9805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738047" y="6358428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86">
              <a:extLst>
                <a:ext uri="{FF2B5EF4-FFF2-40B4-BE49-F238E27FC236}">
                  <a16:creationId xmlns:a16="http://schemas.microsoft.com/office/drawing/2014/main" id="{910FC82B-A4C1-428C-A576-79B5F6D18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740367" y="6606831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106">
              <a:extLst>
                <a:ext uri="{FF2B5EF4-FFF2-40B4-BE49-F238E27FC236}">
                  <a16:creationId xmlns:a16="http://schemas.microsoft.com/office/drawing/2014/main" id="{B9CB6255-5C91-4496-B0AE-529737BC53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01124" y="6203718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110">
              <a:extLst>
                <a:ext uri="{FF2B5EF4-FFF2-40B4-BE49-F238E27FC236}">
                  <a16:creationId xmlns:a16="http://schemas.microsoft.com/office/drawing/2014/main" id="{A58DBA3F-B3E2-4AD9-A93C-FDF997582E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30489" y="6434417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123">
              <a:extLst>
                <a:ext uri="{FF2B5EF4-FFF2-40B4-BE49-F238E27FC236}">
                  <a16:creationId xmlns:a16="http://schemas.microsoft.com/office/drawing/2014/main" id="{AE100164-158F-422B-8A80-DFF4E0E06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59198" y="6522255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130">
              <a:extLst>
                <a:ext uri="{FF2B5EF4-FFF2-40B4-BE49-F238E27FC236}">
                  <a16:creationId xmlns:a16="http://schemas.microsoft.com/office/drawing/2014/main" id="{1A0EF69A-22C3-4FF9-B6DD-55C6DAC3B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245427" y="6305405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141">
              <a:extLst>
                <a:ext uri="{FF2B5EF4-FFF2-40B4-BE49-F238E27FC236}">
                  <a16:creationId xmlns:a16="http://schemas.microsoft.com/office/drawing/2014/main" id="{3963C700-CFE8-4ED2-8E1E-1139AC305D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04283" y="667879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34">
              <a:extLst>
                <a:ext uri="{FF2B5EF4-FFF2-40B4-BE49-F238E27FC236}">
                  <a16:creationId xmlns:a16="http://schemas.microsoft.com/office/drawing/2014/main" id="{F9B166DD-EFD8-42F3-A6E1-C6A4A0260F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461752" y="1403097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36">
              <a:extLst>
                <a:ext uri="{FF2B5EF4-FFF2-40B4-BE49-F238E27FC236}">
                  <a16:creationId xmlns:a16="http://schemas.microsoft.com/office/drawing/2014/main" id="{D432A7B3-E9F3-476E-9D42-6174AF6947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484215" y="722440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38">
              <a:extLst>
                <a:ext uri="{FF2B5EF4-FFF2-40B4-BE49-F238E27FC236}">
                  <a16:creationId xmlns:a16="http://schemas.microsoft.com/office/drawing/2014/main" id="{F17E4864-342C-497A-A8C4-307CF70C29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481617" y="1902264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39">
              <a:extLst>
                <a:ext uri="{FF2B5EF4-FFF2-40B4-BE49-F238E27FC236}">
                  <a16:creationId xmlns:a16="http://schemas.microsoft.com/office/drawing/2014/main" id="{F2484BDA-CEC5-42AD-8874-C782F6A44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496825" y="1732534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41">
              <a:extLst>
                <a:ext uri="{FF2B5EF4-FFF2-40B4-BE49-F238E27FC236}">
                  <a16:creationId xmlns:a16="http://schemas.microsoft.com/office/drawing/2014/main" id="{4F6B7DAB-E92D-43BB-ACF1-F06D8925DF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484215" y="514912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42">
              <a:extLst>
                <a:ext uri="{FF2B5EF4-FFF2-40B4-BE49-F238E27FC236}">
                  <a16:creationId xmlns:a16="http://schemas.microsoft.com/office/drawing/2014/main" id="{DDFDB6E2-654D-48A3-83FB-86F3AD241A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496047" y="1178128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45">
              <a:extLst>
                <a:ext uri="{FF2B5EF4-FFF2-40B4-BE49-F238E27FC236}">
                  <a16:creationId xmlns:a16="http://schemas.microsoft.com/office/drawing/2014/main" id="{ECD09C44-52C9-455A-865A-65084B500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514408" y="932462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49">
              <a:extLst>
                <a:ext uri="{FF2B5EF4-FFF2-40B4-BE49-F238E27FC236}">
                  <a16:creationId xmlns:a16="http://schemas.microsoft.com/office/drawing/2014/main" id="{F6C27999-BDBB-4644-8A53-B87F3F144F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530170" y="282433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65">
              <a:extLst>
                <a:ext uri="{FF2B5EF4-FFF2-40B4-BE49-F238E27FC236}">
                  <a16:creationId xmlns:a16="http://schemas.microsoft.com/office/drawing/2014/main" id="{654163CC-9199-4986-9A5E-84365169D9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783885" y="121615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66">
              <a:extLst>
                <a:ext uri="{FF2B5EF4-FFF2-40B4-BE49-F238E27FC236}">
                  <a16:creationId xmlns:a16="http://schemas.microsoft.com/office/drawing/2014/main" id="{C744DB98-E4B6-40B4-92A4-5DC3D9594B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796965" y="1387451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69">
              <a:extLst>
                <a:ext uri="{FF2B5EF4-FFF2-40B4-BE49-F238E27FC236}">
                  <a16:creationId xmlns:a16="http://schemas.microsoft.com/office/drawing/2014/main" id="{3618E05D-0BAF-4A26-858E-F0EF2BA89D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796848" y="1105206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70">
              <a:extLst>
                <a:ext uri="{FF2B5EF4-FFF2-40B4-BE49-F238E27FC236}">
                  <a16:creationId xmlns:a16="http://schemas.microsoft.com/office/drawing/2014/main" id="{8506E091-91B5-45A6-B0D7-8778EF36C9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845927" y="549368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71">
              <a:extLst>
                <a:ext uri="{FF2B5EF4-FFF2-40B4-BE49-F238E27FC236}">
                  <a16:creationId xmlns:a16="http://schemas.microsoft.com/office/drawing/2014/main" id="{A5F1AA22-6DD8-43AB-AC2B-AA9371DD96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798597" y="1647073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72">
              <a:extLst>
                <a:ext uri="{FF2B5EF4-FFF2-40B4-BE49-F238E27FC236}">
                  <a16:creationId xmlns:a16="http://schemas.microsoft.com/office/drawing/2014/main" id="{580946E1-6BC9-4EEE-AE4C-F8F08C8F1C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801860" y="1873932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74">
              <a:extLst>
                <a:ext uri="{FF2B5EF4-FFF2-40B4-BE49-F238E27FC236}">
                  <a16:creationId xmlns:a16="http://schemas.microsoft.com/office/drawing/2014/main" id="{06858C12-FAE6-4F6D-AAD0-BC164D3C6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822832" y="763091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85">
              <a:extLst>
                <a:ext uri="{FF2B5EF4-FFF2-40B4-BE49-F238E27FC236}">
                  <a16:creationId xmlns:a16="http://schemas.microsoft.com/office/drawing/2014/main" id="{FE64B3B9-8F70-4C7C-980A-CBFFDFB93D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846066" y="340257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87">
              <a:extLst>
                <a:ext uri="{FF2B5EF4-FFF2-40B4-BE49-F238E27FC236}">
                  <a16:creationId xmlns:a16="http://schemas.microsoft.com/office/drawing/2014/main" id="{88E77691-B7C1-4F5D-98EC-C5508CDFB6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11402" y="672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88">
              <a:extLst>
                <a:ext uri="{FF2B5EF4-FFF2-40B4-BE49-F238E27FC236}">
                  <a16:creationId xmlns:a16="http://schemas.microsoft.com/office/drawing/2014/main" id="{22997A7B-4811-4158-8F88-483925650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879430" y="1161387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94">
              <a:extLst>
                <a:ext uri="{FF2B5EF4-FFF2-40B4-BE49-F238E27FC236}">
                  <a16:creationId xmlns:a16="http://schemas.microsoft.com/office/drawing/2014/main" id="{B15258A7-A882-4D79-B870-C92A57D6B6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64748" y="1306068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97">
              <a:extLst>
                <a:ext uri="{FF2B5EF4-FFF2-40B4-BE49-F238E27FC236}">
                  <a16:creationId xmlns:a16="http://schemas.microsoft.com/office/drawing/2014/main" id="{CF3D5844-0132-49FA-BD1E-5263802F47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59415" y="1756925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99">
              <a:extLst>
                <a:ext uri="{FF2B5EF4-FFF2-40B4-BE49-F238E27FC236}">
                  <a16:creationId xmlns:a16="http://schemas.microsoft.com/office/drawing/2014/main" id="{86FC694B-4A70-4160-A64D-DA282DE95B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44896" y="1960730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101">
              <a:extLst>
                <a:ext uri="{FF2B5EF4-FFF2-40B4-BE49-F238E27FC236}">
                  <a16:creationId xmlns:a16="http://schemas.microsoft.com/office/drawing/2014/main" id="{A399F043-AB24-4109-800A-BD94939A40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72093" y="1478722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Freeform 102">
              <a:extLst>
                <a:ext uri="{FF2B5EF4-FFF2-40B4-BE49-F238E27FC236}">
                  <a16:creationId xmlns:a16="http://schemas.microsoft.com/office/drawing/2014/main" id="{796159AE-3178-456B-B411-196E260E5E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92750" y="110955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Freeform 103">
              <a:extLst>
                <a:ext uri="{FF2B5EF4-FFF2-40B4-BE49-F238E27FC236}">
                  <a16:creationId xmlns:a16="http://schemas.microsoft.com/office/drawing/2014/main" id="{B0562100-3934-4A15-8C23-D55F111D9E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90347" y="83587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Freeform 113">
              <a:extLst>
                <a:ext uri="{FF2B5EF4-FFF2-40B4-BE49-F238E27FC236}">
                  <a16:creationId xmlns:a16="http://schemas.microsoft.com/office/drawing/2014/main" id="{B1A3BF1A-EF96-468A-B04F-AFDF6621D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54699" y="2010881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Freeform 117">
              <a:extLst>
                <a:ext uri="{FF2B5EF4-FFF2-40B4-BE49-F238E27FC236}">
                  <a16:creationId xmlns:a16="http://schemas.microsoft.com/office/drawing/2014/main" id="{6DD7C928-63AE-4BCB-9843-570F9E04E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72350" y="889298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Freeform 118">
              <a:extLst>
                <a:ext uri="{FF2B5EF4-FFF2-40B4-BE49-F238E27FC236}">
                  <a16:creationId xmlns:a16="http://schemas.microsoft.com/office/drawing/2014/main" id="{5AC011E4-1DCA-418C-8008-AE4E1E61D0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58870" y="22103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Freeform 119">
              <a:extLst>
                <a:ext uri="{FF2B5EF4-FFF2-40B4-BE49-F238E27FC236}">
                  <a16:creationId xmlns:a16="http://schemas.microsoft.com/office/drawing/2014/main" id="{5B2D3B89-E1F5-40D8-AEC0-8E7B2E67AE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175741" y="434733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Freeform 136">
              <a:extLst>
                <a:ext uri="{FF2B5EF4-FFF2-40B4-BE49-F238E27FC236}">
                  <a16:creationId xmlns:a16="http://schemas.microsoft.com/office/drawing/2014/main" id="{DBB111D7-2067-4503-A6F9-647407E18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7505" y="1263253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Freeform 137">
              <a:extLst>
                <a:ext uri="{FF2B5EF4-FFF2-40B4-BE49-F238E27FC236}">
                  <a16:creationId xmlns:a16="http://schemas.microsoft.com/office/drawing/2014/main" id="{20B3ED41-DE4C-4CE7-A8DE-B4ED03137D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3010" y="1588642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Freeform 138">
              <a:extLst>
                <a:ext uri="{FF2B5EF4-FFF2-40B4-BE49-F238E27FC236}">
                  <a16:creationId xmlns:a16="http://schemas.microsoft.com/office/drawing/2014/main" id="{11F9FD14-D3BA-43C4-96E8-5D5EE6AF31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11645" y="6072976"/>
              <a:ext cx="117860" cy="79154"/>
            </a:xfrm>
            <a:custGeom>
              <a:avLst/>
              <a:gdLst>
                <a:gd name="T0" fmla="*/ 21 w 36"/>
                <a:gd name="T1" fmla="*/ 0 h 26"/>
                <a:gd name="T2" fmla="*/ 21 w 36"/>
                <a:gd name="T3" fmla="*/ 26 h 26"/>
                <a:gd name="T4" fmla="*/ 21 w 3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6">
                  <a:moveTo>
                    <a:pt x="21" y="0"/>
                  </a:moveTo>
                  <a:cubicBezTo>
                    <a:pt x="32" y="4"/>
                    <a:pt x="36" y="23"/>
                    <a:pt x="21" y="26"/>
                  </a:cubicBezTo>
                  <a:cubicBezTo>
                    <a:pt x="1" y="24"/>
                    <a:pt x="0" y="2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Freeform 139">
              <a:extLst>
                <a:ext uri="{FF2B5EF4-FFF2-40B4-BE49-F238E27FC236}">
                  <a16:creationId xmlns:a16="http://schemas.microsoft.com/office/drawing/2014/main" id="{F4EE6DAD-6518-47B6-A04F-484A162676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6950" y="32114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Freeform 143">
              <a:extLst>
                <a:ext uri="{FF2B5EF4-FFF2-40B4-BE49-F238E27FC236}">
                  <a16:creationId xmlns:a16="http://schemas.microsoft.com/office/drawing/2014/main" id="{B6867974-B4C0-48AA-A205-B435998B74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20791" y="1074883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Freeform 144">
              <a:extLst>
                <a:ext uri="{FF2B5EF4-FFF2-40B4-BE49-F238E27FC236}">
                  <a16:creationId xmlns:a16="http://schemas.microsoft.com/office/drawing/2014/main" id="{21F27A0E-A6C1-4AFE-8CBA-28E4FE70BC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13458" y="790064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Freeform 145">
              <a:extLst>
                <a:ext uri="{FF2B5EF4-FFF2-40B4-BE49-F238E27FC236}">
                  <a16:creationId xmlns:a16="http://schemas.microsoft.com/office/drawing/2014/main" id="{AAA114B9-98D7-4840-8602-457F0741B7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17528" y="60206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Freeform 8">
              <a:extLst>
                <a:ext uri="{FF2B5EF4-FFF2-40B4-BE49-F238E27FC236}">
                  <a16:creationId xmlns:a16="http://schemas.microsoft.com/office/drawing/2014/main" id="{4E9E63DF-694C-4693-8D8B-0275BB744D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1238" y="13109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Freeform 8">
              <a:extLst>
                <a:ext uri="{FF2B5EF4-FFF2-40B4-BE49-F238E27FC236}">
                  <a16:creationId xmlns:a16="http://schemas.microsoft.com/office/drawing/2014/main" id="{2A55A10A-49CA-42B6-84C9-8A1A1596D7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028159" y="669354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1" name="Group 2">
            <a:extLst>
              <a:ext uri="{FF2B5EF4-FFF2-40B4-BE49-F238E27FC236}">
                <a16:creationId xmlns:a16="http://schemas.microsoft.com/office/drawing/2014/main" id="{4EF89B2A-08E0-32A9-4A08-5101DCFFAB4A}"/>
              </a:ext>
            </a:extLst>
          </p:cNvPr>
          <p:cNvGrpSpPr/>
          <p:nvPr/>
        </p:nvGrpSpPr>
        <p:grpSpPr>
          <a:xfrm>
            <a:off x="1538661" y="3006004"/>
            <a:ext cx="9113290" cy="1958173"/>
            <a:chOff x="0" y="0"/>
            <a:chExt cx="21650471" cy="4652038"/>
          </a:xfrm>
        </p:grpSpPr>
        <p:grpSp>
          <p:nvGrpSpPr>
            <p:cNvPr id="113" name="Group 3">
              <a:extLst>
                <a:ext uri="{FF2B5EF4-FFF2-40B4-BE49-F238E27FC236}">
                  <a16:creationId xmlns:a16="http://schemas.microsoft.com/office/drawing/2014/main" id="{B54A2FF9-E2BB-1D5F-CE50-3E753F12FC8E}"/>
                </a:ext>
              </a:extLst>
            </p:cNvPr>
            <p:cNvGrpSpPr/>
            <p:nvPr/>
          </p:nvGrpSpPr>
          <p:grpSpPr>
            <a:xfrm>
              <a:off x="0" y="0"/>
              <a:ext cx="21650471" cy="4652038"/>
              <a:chOff x="0" y="0"/>
              <a:chExt cx="1288617" cy="276885"/>
            </a:xfrm>
          </p:grpSpPr>
          <p:sp>
            <p:nvSpPr>
              <p:cNvPr id="210" name="Freeform 4">
                <a:extLst>
                  <a:ext uri="{FF2B5EF4-FFF2-40B4-BE49-F238E27FC236}">
                    <a16:creationId xmlns:a16="http://schemas.microsoft.com/office/drawing/2014/main" id="{17379AC8-BB45-B772-3345-6DC99045FF14}"/>
                  </a:ext>
                </a:extLst>
              </p:cNvPr>
              <p:cNvSpPr/>
              <p:nvPr/>
            </p:nvSpPr>
            <p:spPr>
              <a:xfrm>
                <a:off x="0" y="0"/>
                <a:ext cx="1288617" cy="276885"/>
              </a:xfrm>
              <a:custGeom>
                <a:avLst/>
                <a:gdLst/>
                <a:ahLst/>
                <a:cxnLst/>
                <a:rect l="l" t="t" r="r" b="b"/>
                <a:pathLst>
                  <a:path w="1288617" h="276885">
                    <a:moveTo>
                      <a:pt x="72970" y="0"/>
                    </a:moveTo>
                    <a:lnTo>
                      <a:pt x="1215648" y="0"/>
                    </a:lnTo>
                    <a:cubicBezTo>
                      <a:pt x="1255948" y="0"/>
                      <a:pt x="1288617" y="32670"/>
                      <a:pt x="1288617" y="72970"/>
                    </a:cubicBezTo>
                    <a:lnTo>
                      <a:pt x="1288617" y="203916"/>
                    </a:lnTo>
                    <a:cubicBezTo>
                      <a:pt x="1288617" y="244216"/>
                      <a:pt x="1255948" y="276885"/>
                      <a:pt x="1215648" y="276885"/>
                    </a:cubicBezTo>
                    <a:lnTo>
                      <a:pt x="72970" y="276885"/>
                    </a:lnTo>
                    <a:cubicBezTo>
                      <a:pt x="32670" y="276885"/>
                      <a:pt x="0" y="244216"/>
                      <a:pt x="0" y="203916"/>
                    </a:cubicBezTo>
                    <a:lnTo>
                      <a:pt x="0" y="72970"/>
                    </a:lnTo>
                    <a:cubicBezTo>
                      <a:pt x="0" y="32670"/>
                      <a:pt x="32670" y="0"/>
                      <a:pt x="72970" y="0"/>
                    </a:cubicBezTo>
                    <a:close/>
                  </a:path>
                </a:pathLst>
              </a:custGeom>
              <a:solidFill>
                <a:srgbClr val="FDFDFD"/>
              </a:solidFill>
            </p:spPr>
          </p:sp>
          <p:sp>
            <p:nvSpPr>
              <p:cNvPr id="211" name="TextBox 5">
                <a:extLst>
                  <a:ext uri="{FF2B5EF4-FFF2-40B4-BE49-F238E27FC236}">
                    <a16:creationId xmlns:a16="http://schemas.microsoft.com/office/drawing/2014/main" id="{FE90829F-5EF1-9A7C-088E-F303A8F1C343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170923" tIns="170923" rIns="170923" bIns="170923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15" name="Group 6">
              <a:extLst>
                <a:ext uri="{FF2B5EF4-FFF2-40B4-BE49-F238E27FC236}">
                  <a16:creationId xmlns:a16="http://schemas.microsoft.com/office/drawing/2014/main" id="{91D870B2-0A48-0CEA-32AD-CCF5F339534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81559" y="1215880"/>
              <a:ext cx="2987570" cy="2091299"/>
              <a:chOff x="0" y="0"/>
              <a:chExt cx="1549400" cy="1084580"/>
            </a:xfrm>
          </p:grpSpPr>
          <p:sp>
            <p:nvSpPr>
              <p:cNvPr id="209" name="Freeform 7">
                <a:extLst>
                  <a:ext uri="{FF2B5EF4-FFF2-40B4-BE49-F238E27FC236}">
                    <a16:creationId xmlns:a16="http://schemas.microsoft.com/office/drawing/2014/main" id="{723050A7-8C3F-12A8-7832-15ECFC542ED0}"/>
                  </a:ext>
                </a:extLst>
              </p:cNvPr>
              <p:cNvSpPr/>
              <p:nvPr/>
            </p:nvSpPr>
            <p:spPr>
              <a:xfrm>
                <a:off x="0" y="0"/>
                <a:ext cx="1549400" cy="1084580"/>
              </a:xfrm>
              <a:custGeom>
                <a:avLst/>
                <a:gdLst/>
                <a:ahLst/>
                <a:cxnLst/>
                <a:rect l="l" t="t" r="r" b="b"/>
                <a:pathLst>
                  <a:path w="1549400" h="1084580">
                    <a:moveTo>
                      <a:pt x="0" y="0"/>
                    </a:moveTo>
                    <a:lnTo>
                      <a:pt x="0" y="1084580"/>
                    </a:lnTo>
                    <a:lnTo>
                      <a:pt x="1549400" y="1084580"/>
                    </a:lnTo>
                    <a:lnTo>
                      <a:pt x="154940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</p:sp>
        </p:grpSp>
        <p:grpSp>
          <p:nvGrpSpPr>
            <p:cNvPr id="203" name="Group 8">
              <a:extLst>
                <a:ext uri="{FF2B5EF4-FFF2-40B4-BE49-F238E27FC236}">
                  <a16:creationId xmlns:a16="http://schemas.microsoft.com/office/drawing/2014/main" id="{2BD00CCB-F9A5-B522-E2E1-3042B1D653D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70688" y="891068"/>
              <a:ext cx="2925440" cy="2925440"/>
              <a:chOff x="0" y="0"/>
              <a:chExt cx="1337729" cy="1337729"/>
            </a:xfrm>
          </p:grpSpPr>
          <p:sp>
            <p:nvSpPr>
              <p:cNvPr id="208" name="Freeform 9">
                <a:extLst>
                  <a:ext uri="{FF2B5EF4-FFF2-40B4-BE49-F238E27FC236}">
                    <a16:creationId xmlns:a16="http://schemas.microsoft.com/office/drawing/2014/main" id="{A7CDCC4D-82C9-189E-B484-628455363B10}"/>
                  </a:ext>
                </a:extLst>
              </p:cNvPr>
              <p:cNvSpPr/>
              <p:nvPr/>
            </p:nvSpPr>
            <p:spPr>
              <a:xfrm>
                <a:off x="0" y="0"/>
                <a:ext cx="1337691" cy="1337691"/>
              </a:xfrm>
              <a:custGeom>
                <a:avLst/>
                <a:gdLst/>
                <a:ahLst/>
                <a:cxnLst/>
                <a:rect l="l" t="t" r="r" b="b"/>
                <a:pathLst>
                  <a:path w="1337691" h="1337691">
                    <a:moveTo>
                      <a:pt x="0" y="0"/>
                    </a:moveTo>
                    <a:lnTo>
                      <a:pt x="0" y="1337691"/>
                    </a:lnTo>
                    <a:lnTo>
                      <a:pt x="1337691" y="1337691"/>
                    </a:lnTo>
                    <a:lnTo>
                      <a:pt x="1337691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r="-2" b="-2"/>
                </a:stretch>
              </a:blipFill>
            </p:spPr>
          </p:sp>
        </p:grpSp>
        <p:grpSp>
          <p:nvGrpSpPr>
            <p:cNvPr id="204" name="Group 10">
              <a:extLst>
                <a:ext uri="{FF2B5EF4-FFF2-40B4-BE49-F238E27FC236}">
                  <a16:creationId xmlns:a16="http://schemas.microsoft.com/office/drawing/2014/main" id="{D810FEA2-5815-0D82-FE48-125A4830BB7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989923" y="1179159"/>
              <a:ext cx="2961441" cy="2220279"/>
              <a:chOff x="0" y="0"/>
              <a:chExt cx="1535849" cy="1151471"/>
            </a:xfrm>
          </p:grpSpPr>
          <p:sp>
            <p:nvSpPr>
              <p:cNvPr id="207" name="Freeform 11">
                <a:extLst>
                  <a:ext uri="{FF2B5EF4-FFF2-40B4-BE49-F238E27FC236}">
                    <a16:creationId xmlns:a16="http://schemas.microsoft.com/office/drawing/2014/main" id="{F7B01753-39FC-5BE2-3D22-4F5FB326AAC9}"/>
                  </a:ext>
                </a:extLst>
              </p:cNvPr>
              <p:cNvSpPr/>
              <p:nvPr/>
            </p:nvSpPr>
            <p:spPr>
              <a:xfrm>
                <a:off x="0" y="0"/>
                <a:ext cx="1535811" cy="1151509"/>
              </a:xfrm>
              <a:custGeom>
                <a:avLst/>
                <a:gdLst/>
                <a:ahLst/>
                <a:cxnLst/>
                <a:rect l="l" t="t" r="r" b="b"/>
                <a:pathLst>
                  <a:path w="1535811" h="1151509">
                    <a:moveTo>
                      <a:pt x="0" y="0"/>
                    </a:moveTo>
                    <a:lnTo>
                      <a:pt x="0" y="1151509"/>
                    </a:lnTo>
                    <a:lnTo>
                      <a:pt x="1535811" y="1151509"/>
                    </a:lnTo>
                    <a:lnTo>
                      <a:pt x="1535811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r="-2" b="3"/>
                </a:stretch>
              </a:blipFill>
            </p:spPr>
          </p:sp>
        </p:grpSp>
        <p:pic>
          <p:nvPicPr>
            <p:cNvPr id="205" name="Picture 12">
              <a:extLst>
                <a:ext uri="{FF2B5EF4-FFF2-40B4-BE49-F238E27FC236}">
                  <a16:creationId xmlns:a16="http://schemas.microsoft.com/office/drawing/2014/main" id="{F3F4198E-EAEB-45E8-94FE-28C878189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1691" r="8351"/>
            <a:stretch>
              <a:fillRect/>
            </a:stretch>
          </p:blipFill>
          <p:spPr>
            <a:xfrm>
              <a:off x="4157895" y="1215880"/>
              <a:ext cx="3312793" cy="2275818"/>
            </a:xfrm>
            <a:prstGeom prst="rect">
              <a:avLst/>
            </a:prstGeom>
          </p:spPr>
        </p:pic>
        <p:pic>
          <p:nvPicPr>
            <p:cNvPr id="206" name="Picture 13">
              <a:extLst>
                <a:ext uri="{FF2B5EF4-FFF2-40B4-BE49-F238E27FC236}">
                  <a16:creationId xmlns:a16="http://schemas.microsoft.com/office/drawing/2014/main" id="{D2FD9D79-766D-FA20-048B-A63DDEBD4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4489812" y="1796546"/>
              <a:ext cx="6579997" cy="10589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5462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8" name="Rectangle 232">
            <a:extLst>
              <a:ext uri="{FF2B5EF4-FFF2-40B4-BE49-F238E27FC236}">
                <a16:creationId xmlns:a16="http://schemas.microsoft.com/office/drawing/2014/main" id="{9FF4A234-29BA-4B70-BFC0-64FBB64F2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Rectangle 234">
            <a:extLst>
              <a:ext uri="{FF2B5EF4-FFF2-40B4-BE49-F238E27FC236}">
                <a16:creationId xmlns:a16="http://schemas.microsoft.com/office/drawing/2014/main" id="{859C48A9-2FAD-4CB2-9AF3-849F37D80E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Freeform 145">
            <a:extLst>
              <a:ext uri="{FF2B5EF4-FFF2-40B4-BE49-F238E27FC236}">
                <a16:creationId xmlns:a16="http://schemas.microsoft.com/office/drawing/2014/main" id="{B7D9EBFF-BE38-459C-8398-C529622CBC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1218215" y="6458027"/>
            <a:ext cx="121406" cy="66913"/>
          </a:xfrm>
          <a:custGeom>
            <a:avLst/>
            <a:gdLst>
              <a:gd name="T0" fmla="*/ 19 w 37"/>
              <a:gd name="T1" fmla="*/ 0 h 22"/>
              <a:gd name="T2" fmla="*/ 19 w 37"/>
              <a:gd name="T3" fmla="*/ 22 h 22"/>
              <a:gd name="T4" fmla="*/ 19 w 37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7" h="22">
                <a:moveTo>
                  <a:pt x="19" y="0"/>
                </a:moveTo>
                <a:cubicBezTo>
                  <a:pt x="35" y="1"/>
                  <a:pt x="37" y="22"/>
                  <a:pt x="19" y="22"/>
                </a:cubicBezTo>
                <a:cubicBezTo>
                  <a:pt x="6" y="18"/>
                  <a:pt x="0" y="4"/>
                  <a:pt x="1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9" name="Freeform 85">
            <a:extLst>
              <a:ext uri="{FF2B5EF4-FFF2-40B4-BE49-F238E27FC236}">
                <a16:creationId xmlns:a16="http://schemas.microsoft.com/office/drawing/2014/main" id="{AE183758-6556-4968-8BCD-BF6907D40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1430208" y="6379390"/>
            <a:ext cx="127608" cy="97107"/>
          </a:xfrm>
          <a:custGeom>
            <a:avLst/>
            <a:gdLst>
              <a:gd name="T0" fmla="*/ 21 w 39"/>
              <a:gd name="T1" fmla="*/ 0 h 32"/>
              <a:gd name="T2" fmla="*/ 13 w 39"/>
              <a:gd name="T3" fmla="*/ 20 h 32"/>
              <a:gd name="T4" fmla="*/ 21 w 39"/>
              <a:gd name="T5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32">
                <a:moveTo>
                  <a:pt x="21" y="0"/>
                </a:moveTo>
                <a:cubicBezTo>
                  <a:pt x="39" y="2"/>
                  <a:pt x="32" y="32"/>
                  <a:pt x="13" y="20"/>
                </a:cubicBezTo>
                <a:cubicBezTo>
                  <a:pt x="3" y="23"/>
                  <a:pt x="0" y="1"/>
                  <a:pt x="2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1" name="Freeform 41">
            <a:extLst>
              <a:ext uri="{FF2B5EF4-FFF2-40B4-BE49-F238E27FC236}">
                <a16:creationId xmlns:a16="http://schemas.microsoft.com/office/drawing/2014/main" id="{377BE59D-AC3D-4975-A360-8CC5502A8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1758445" y="6324969"/>
            <a:ext cx="144445" cy="78339"/>
          </a:xfrm>
          <a:custGeom>
            <a:avLst/>
            <a:gdLst>
              <a:gd name="T0" fmla="*/ 29 w 44"/>
              <a:gd name="T1" fmla="*/ 0 h 26"/>
              <a:gd name="T2" fmla="*/ 26 w 44"/>
              <a:gd name="T3" fmla="*/ 26 h 26"/>
              <a:gd name="T4" fmla="*/ 29 w 44"/>
              <a:gd name="T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4" h="26">
                <a:moveTo>
                  <a:pt x="29" y="0"/>
                </a:moveTo>
                <a:cubicBezTo>
                  <a:pt x="44" y="3"/>
                  <a:pt x="40" y="22"/>
                  <a:pt x="26" y="26"/>
                </a:cubicBezTo>
                <a:cubicBezTo>
                  <a:pt x="0" y="25"/>
                  <a:pt x="11" y="6"/>
                  <a:pt x="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BE44C9CE-DE8C-411B-B3CB-DC298AA925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168825" y="-31769"/>
            <a:ext cx="740657" cy="6354110"/>
            <a:chOff x="11168825" y="-31769"/>
            <a:chExt cx="740657" cy="6354110"/>
          </a:xfrm>
        </p:grpSpPr>
        <p:sp>
          <p:nvSpPr>
            <p:cNvPr id="244" name="Freeform 43">
              <a:extLst>
                <a:ext uri="{FF2B5EF4-FFF2-40B4-BE49-F238E27FC236}">
                  <a16:creationId xmlns:a16="http://schemas.microsoft.com/office/drawing/2014/main" id="{8965F0E1-1C9F-466A-8B63-AE6A0A18F2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68634" y="742112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" name="Freeform 51">
              <a:extLst>
                <a:ext uri="{FF2B5EF4-FFF2-40B4-BE49-F238E27FC236}">
                  <a16:creationId xmlns:a16="http://schemas.microsoft.com/office/drawing/2014/main" id="{6C7F7A9F-39EB-4986-88ED-7CC2D7F1E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806592" y="959823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" name="Freeform 53">
              <a:extLst>
                <a:ext uri="{FF2B5EF4-FFF2-40B4-BE49-F238E27FC236}">
                  <a16:creationId xmlns:a16="http://schemas.microsoft.com/office/drawing/2014/main" id="{F54E414E-1FB9-4B7E-B98B-FC408EF06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94678" y="1198596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54">
              <a:extLst>
                <a:ext uri="{FF2B5EF4-FFF2-40B4-BE49-F238E27FC236}">
                  <a16:creationId xmlns:a16="http://schemas.microsoft.com/office/drawing/2014/main" id="{58B6B8AE-D28A-4D01-9590-81CA9E142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48560" y="447364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55">
              <a:extLst>
                <a:ext uri="{FF2B5EF4-FFF2-40B4-BE49-F238E27FC236}">
                  <a16:creationId xmlns:a16="http://schemas.microsoft.com/office/drawing/2014/main" id="{A983289D-FF74-405E-9900-40E892EA56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94538" y="1408197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56">
              <a:extLst>
                <a:ext uri="{FF2B5EF4-FFF2-40B4-BE49-F238E27FC236}">
                  <a16:creationId xmlns:a16="http://schemas.microsoft.com/office/drawing/2014/main" id="{6E6E8465-F7F7-4A12-9895-D7559F92AA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94234" y="2198473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57">
              <a:extLst>
                <a:ext uri="{FF2B5EF4-FFF2-40B4-BE49-F238E27FC236}">
                  <a16:creationId xmlns:a16="http://schemas.microsoft.com/office/drawing/2014/main" id="{1044257E-F13F-4F72-B3A0-77BBAEF862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80687" y="1617942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59">
              <a:extLst>
                <a:ext uri="{FF2B5EF4-FFF2-40B4-BE49-F238E27FC236}">
                  <a16:creationId xmlns:a16="http://schemas.microsoft.com/office/drawing/2014/main" id="{6991AD29-0D1D-4943-85B4-396F73331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60137" y="200295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60">
              <a:extLst>
                <a:ext uri="{FF2B5EF4-FFF2-40B4-BE49-F238E27FC236}">
                  <a16:creationId xmlns:a16="http://schemas.microsoft.com/office/drawing/2014/main" id="{846CC28C-BD2A-4B62-AE65-D758482D88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79324" y="1893317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61">
              <a:extLst>
                <a:ext uri="{FF2B5EF4-FFF2-40B4-BE49-F238E27FC236}">
                  <a16:creationId xmlns:a16="http://schemas.microsoft.com/office/drawing/2014/main" id="{5C52B10D-F487-4B22-AAB6-83D0D0BCA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34067" y="-12868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78">
              <a:extLst>
                <a:ext uri="{FF2B5EF4-FFF2-40B4-BE49-F238E27FC236}">
                  <a16:creationId xmlns:a16="http://schemas.microsoft.com/office/drawing/2014/main" id="{5721E3D1-7C7D-4287-836E-E18E6C5E1A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0903" y="665835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79">
              <a:extLst>
                <a:ext uri="{FF2B5EF4-FFF2-40B4-BE49-F238E27FC236}">
                  <a16:creationId xmlns:a16="http://schemas.microsoft.com/office/drawing/2014/main" id="{8B7115D0-6F96-43ED-9605-5D5776D0A5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53275" y="896880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80">
              <a:extLst>
                <a:ext uri="{FF2B5EF4-FFF2-40B4-BE49-F238E27FC236}">
                  <a16:creationId xmlns:a16="http://schemas.microsoft.com/office/drawing/2014/main" id="{964EAF63-4F75-48E9-839B-72629E0DF9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7934" y="1134675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81">
              <a:extLst>
                <a:ext uri="{FF2B5EF4-FFF2-40B4-BE49-F238E27FC236}">
                  <a16:creationId xmlns:a16="http://schemas.microsoft.com/office/drawing/2014/main" id="{15C8133D-1BB6-4D30-8E66-AC762418ED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30984" y="2147729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82">
              <a:extLst>
                <a:ext uri="{FF2B5EF4-FFF2-40B4-BE49-F238E27FC236}">
                  <a16:creationId xmlns:a16="http://schemas.microsoft.com/office/drawing/2014/main" id="{C900A5D4-F3A2-4DE0-A1FD-256F97AEE4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38820" y="1925276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83">
              <a:extLst>
                <a:ext uri="{FF2B5EF4-FFF2-40B4-BE49-F238E27FC236}">
                  <a16:creationId xmlns:a16="http://schemas.microsoft.com/office/drawing/2014/main" id="{06019569-CED4-4704-B16F-6C737355C1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11377" y="1610488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84">
              <a:extLst>
                <a:ext uri="{FF2B5EF4-FFF2-40B4-BE49-F238E27FC236}">
                  <a16:creationId xmlns:a16="http://schemas.microsoft.com/office/drawing/2014/main" id="{C41AAEDF-2C2E-454F-9B1F-B292B6BDA7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22393" y="461249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86">
              <a:extLst>
                <a:ext uri="{FF2B5EF4-FFF2-40B4-BE49-F238E27FC236}">
                  <a16:creationId xmlns:a16="http://schemas.microsoft.com/office/drawing/2014/main" id="{27635896-F471-440E-82B8-5F20AA0B6D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32362" y="115240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89">
              <a:extLst>
                <a:ext uri="{FF2B5EF4-FFF2-40B4-BE49-F238E27FC236}">
                  <a16:creationId xmlns:a16="http://schemas.microsoft.com/office/drawing/2014/main" id="{DCCE6371-0732-4622-BF9B-8CDAE6551B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7165" y="1398137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90">
              <a:extLst>
                <a:ext uri="{FF2B5EF4-FFF2-40B4-BE49-F238E27FC236}">
                  <a16:creationId xmlns:a16="http://schemas.microsoft.com/office/drawing/2014/main" id="{A82995E3-5C87-4E54-948B-78EC02AF63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65017" y="2021046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105">
              <a:extLst>
                <a:ext uri="{FF2B5EF4-FFF2-40B4-BE49-F238E27FC236}">
                  <a16:creationId xmlns:a16="http://schemas.microsoft.com/office/drawing/2014/main" id="{B4A33A69-BC3C-4807-BD4F-29051D4FAC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78424" y="1926737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106">
              <a:extLst>
                <a:ext uri="{FF2B5EF4-FFF2-40B4-BE49-F238E27FC236}">
                  <a16:creationId xmlns:a16="http://schemas.microsoft.com/office/drawing/2014/main" id="{77A8CCDF-F727-49B9-92B3-03C8E7552B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68061" y="533858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107">
              <a:extLst>
                <a:ext uri="{FF2B5EF4-FFF2-40B4-BE49-F238E27FC236}">
                  <a16:creationId xmlns:a16="http://schemas.microsoft.com/office/drawing/2014/main" id="{2F823EBE-29F9-4853-8151-44177E789A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53826" y="221380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108">
              <a:extLst>
                <a:ext uri="{FF2B5EF4-FFF2-40B4-BE49-F238E27FC236}">
                  <a16:creationId xmlns:a16="http://schemas.microsoft.com/office/drawing/2014/main" id="{425EFE7D-59A7-408A-B7EC-3C1915D57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65732" y="1143703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109">
              <a:extLst>
                <a:ext uri="{FF2B5EF4-FFF2-40B4-BE49-F238E27FC236}">
                  <a16:creationId xmlns:a16="http://schemas.microsoft.com/office/drawing/2014/main" id="{2A01DF9D-6D4D-42E2-B507-712276E6FD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48929" y="1645028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110">
              <a:extLst>
                <a:ext uri="{FF2B5EF4-FFF2-40B4-BE49-F238E27FC236}">
                  <a16:creationId xmlns:a16="http://schemas.microsoft.com/office/drawing/2014/main" id="{FC81B218-8E4D-44A5-81A9-BE68BB6886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45785" y="286023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111">
              <a:extLst>
                <a:ext uri="{FF2B5EF4-FFF2-40B4-BE49-F238E27FC236}">
                  <a16:creationId xmlns:a16="http://schemas.microsoft.com/office/drawing/2014/main" id="{BDCFABFF-C0E7-4320-A0AC-1E6A244FB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46984" y="1373523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112">
              <a:extLst>
                <a:ext uri="{FF2B5EF4-FFF2-40B4-BE49-F238E27FC236}">
                  <a16:creationId xmlns:a16="http://schemas.microsoft.com/office/drawing/2014/main" id="{434BFCB7-FEFD-4E62-AF0D-D31435E8E5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56487" y="854869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32">
              <a:extLst>
                <a:ext uri="{FF2B5EF4-FFF2-40B4-BE49-F238E27FC236}">
                  <a16:creationId xmlns:a16="http://schemas.microsoft.com/office/drawing/2014/main" id="{75F2A950-86FC-437D-9BAE-52430679E9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43710" y="3165300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33">
              <a:extLst>
                <a:ext uri="{FF2B5EF4-FFF2-40B4-BE49-F238E27FC236}">
                  <a16:creationId xmlns:a16="http://schemas.microsoft.com/office/drawing/2014/main" id="{26E9AED6-5A24-489F-8283-2D56A8400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73623" y="4256611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34">
              <a:extLst>
                <a:ext uri="{FF2B5EF4-FFF2-40B4-BE49-F238E27FC236}">
                  <a16:creationId xmlns:a16="http://schemas.microsoft.com/office/drawing/2014/main" id="{FA389496-22E1-4F21-89B2-94F14A3978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77553" y="5253934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35">
              <a:extLst>
                <a:ext uri="{FF2B5EF4-FFF2-40B4-BE49-F238E27FC236}">
                  <a16:creationId xmlns:a16="http://schemas.microsoft.com/office/drawing/2014/main" id="{848F2079-432D-439C-8E89-AC4BE924E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73205" y="4464838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36">
              <a:extLst>
                <a:ext uri="{FF2B5EF4-FFF2-40B4-BE49-F238E27FC236}">
                  <a16:creationId xmlns:a16="http://schemas.microsoft.com/office/drawing/2014/main" id="{92874069-C275-46A3-80AE-8D7C37DBDB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45342" y="5915823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37">
              <a:extLst>
                <a:ext uri="{FF2B5EF4-FFF2-40B4-BE49-F238E27FC236}">
                  <a16:creationId xmlns:a16="http://schemas.microsoft.com/office/drawing/2014/main" id="{42DFDE2E-0FF8-4A98-8841-8BB2C53691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57108" y="2929360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38">
              <a:extLst>
                <a:ext uri="{FF2B5EF4-FFF2-40B4-BE49-F238E27FC236}">
                  <a16:creationId xmlns:a16="http://schemas.microsoft.com/office/drawing/2014/main" id="{BF5AE575-247A-4C81-A82D-E3958273EF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64777" y="4769456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39">
              <a:extLst>
                <a:ext uri="{FF2B5EF4-FFF2-40B4-BE49-F238E27FC236}">
                  <a16:creationId xmlns:a16="http://schemas.microsoft.com/office/drawing/2014/main" id="{DB8A4B63-89AB-4556-9AE8-89008B8A0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56885" y="5010577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40">
              <a:extLst>
                <a:ext uri="{FF2B5EF4-FFF2-40B4-BE49-F238E27FC236}">
                  <a16:creationId xmlns:a16="http://schemas.microsoft.com/office/drawing/2014/main" id="{5BD141FA-1B13-4C53-84D6-001A33A376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51849" y="24672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42">
              <a:extLst>
                <a:ext uri="{FF2B5EF4-FFF2-40B4-BE49-F238E27FC236}">
                  <a16:creationId xmlns:a16="http://schemas.microsoft.com/office/drawing/2014/main" id="{47B6077C-C574-45F3-8A6E-5B95B2898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33510" y="5465847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44">
              <a:extLst>
                <a:ext uri="{FF2B5EF4-FFF2-40B4-BE49-F238E27FC236}">
                  <a16:creationId xmlns:a16="http://schemas.microsoft.com/office/drawing/2014/main" id="{D667AAED-9B7E-40D4-95D3-804437E64D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37300" y="3949975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45">
              <a:extLst>
                <a:ext uri="{FF2B5EF4-FFF2-40B4-BE49-F238E27FC236}">
                  <a16:creationId xmlns:a16="http://schemas.microsoft.com/office/drawing/2014/main" id="{ED4DD42F-20E4-4D5D-B0ED-03EFA335FE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15149" y="5705801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46">
              <a:extLst>
                <a:ext uri="{FF2B5EF4-FFF2-40B4-BE49-F238E27FC236}">
                  <a16:creationId xmlns:a16="http://schemas.microsoft.com/office/drawing/2014/main" id="{1896D6C0-F361-4426-8D04-0083D15AA4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64208" y="2699897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47">
              <a:extLst>
                <a:ext uri="{FF2B5EF4-FFF2-40B4-BE49-F238E27FC236}">
                  <a16:creationId xmlns:a16="http://schemas.microsoft.com/office/drawing/2014/main" id="{DD7C46C3-2ECB-4656-848D-9067E38A3D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22353" y="3718848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" name="Freeform 48">
              <a:extLst>
                <a:ext uri="{FF2B5EF4-FFF2-40B4-BE49-F238E27FC236}">
                  <a16:creationId xmlns:a16="http://schemas.microsoft.com/office/drawing/2014/main" id="{FFD18C07-0032-4C82-BE71-4D51ED4B75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17610" y="3485378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" name="Freeform 62">
              <a:extLst>
                <a:ext uri="{FF2B5EF4-FFF2-40B4-BE49-F238E27FC236}">
                  <a16:creationId xmlns:a16="http://schemas.microsoft.com/office/drawing/2014/main" id="{8950A694-3B9D-46EA-A0F3-7A6649D5C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8042" y="2895364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8" name="Freeform 63">
              <a:extLst>
                <a:ext uri="{FF2B5EF4-FFF2-40B4-BE49-F238E27FC236}">
                  <a16:creationId xmlns:a16="http://schemas.microsoft.com/office/drawing/2014/main" id="{D062DE1B-C68A-4A16-BEA3-B003CDAA62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19400" y="4033977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9" name="Freeform 64">
              <a:extLst>
                <a:ext uri="{FF2B5EF4-FFF2-40B4-BE49-F238E27FC236}">
                  <a16:creationId xmlns:a16="http://schemas.microsoft.com/office/drawing/2014/main" id="{2A1C73D6-A2FB-465F-A15B-36AA5D01DC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7351" y="2627056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0" name="Freeform 65">
              <a:extLst>
                <a:ext uri="{FF2B5EF4-FFF2-40B4-BE49-F238E27FC236}">
                  <a16:creationId xmlns:a16="http://schemas.microsoft.com/office/drawing/2014/main" id="{D55D7865-E6AE-415D-A8C4-7C5A32A341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7982" y="3771071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66">
              <a:extLst>
                <a:ext uri="{FF2B5EF4-FFF2-40B4-BE49-F238E27FC236}">
                  <a16:creationId xmlns:a16="http://schemas.microsoft.com/office/drawing/2014/main" id="{B9672CA1-9BC0-425C-BF94-79F1793912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764" y="5317507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67">
              <a:extLst>
                <a:ext uri="{FF2B5EF4-FFF2-40B4-BE49-F238E27FC236}">
                  <a16:creationId xmlns:a16="http://schemas.microsoft.com/office/drawing/2014/main" id="{08DFEA9A-A535-458A-9950-A3358C5AE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5944" y="4533529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68">
              <a:extLst>
                <a:ext uri="{FF2B5EF4-FFF2-40B4-BE49-F238E27FC236}">
                  <a16:creationId xmlns:a16="http://schemas.microsoft.com/office/drawing/2014/main" id="{23245835-C289-45EA-B41A-1252725F12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3332" y="3190789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69">
              <a:extLst>
                <a:ext uri="{FF2B5EF4-FFF2-40B4-BE49-F238E27FC236}">
                  <a16:creationId xmlns:a16="http://schemas.microsoft.com/office/drawing/2014/main" id="{0AFB26ED-87DA-4AFB-AE43-2432C35B4B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2589" y="5599752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70">
              <a:extLst>
                <a:ext uri="{FF2B5EF4-FFF2-40B4-BE49-F238E27FC236}">
                  <a16:creationId xmlns:a16="http://schemas.microsoft.com/office/drawing/2014/main" id="{253F6336-3C2D-45EB-B6CC-837D55DDD4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802" y="6191496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71">
              <a:extLst>
                <a:ext uri="{FF2B5EF4-FFF2-40B4-BE49-F238E27FC236}">
                  <a16:creationId xmlns:a16="http://schemas.microsoft.com/office/drawing/2014/main" id="{0DA2D173-44B4-483D-A774-4184E40919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4132" y="5079102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72">
              <a:extLst>
                <a:ext uri="{FF2B5EF4-FFF2-40B4-BE49-F238E27FC236}">
                  <a16:creationId xmlns:a16="http://schemas.microsoft.com/office/drawing/2014/main" id="{0CB352C4-5B1D-4A74-8554-F4ECE8CD8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0869" y="4852243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73">
              <a:extLst>
                <a:ext uri="{FF2B5EF4-FFF2-40B4-BE49-F238E27FC236}">
                  <a16:creationId xmlns:a16="http://schemas.microsoft.com/office/drawing/2014/main" id="{271B3474-6418-4288-8006-4098D84E3E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742" y="4352608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74">
              <a:extLst>
                <a:ext uri="{FF2B5EF4-FFF2-40B4-BE49-F238E27FC236}">
                  <a16:creationId xmlns:a16="http://schemas.microsoft.com/office/drawing/2014/main" id="{A9248BB0-07AC-488D-A21C-C5A6A3917E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3694" y="5932892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75">
              <a:extLst>
                <a:ext uri="{FF2B5EF4-FFF2-40B4-BE49-F238E27FC236}">
                  <a16:creationId xmlns:a16="http://schemas.microsoft.com/office/drawing/2014/main" id="{6CCB1591-9266-4539-8E7B-BD6948551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38703" y="2387288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77">
              <a:extLst>
                <a:ext uri="{FF2B5EF4-FFF2-40B4-BE49-F238E27FC236}">
                  <a16:creationId xmlns:a16="http://schemas.microsoft.com/office/drawing/2014/main" id="{66E23B6C-5D63-47FA-AB5C-B5D0D11F4F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3949" y="3551571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88">
              <a:extLst>
                <a:ext uri="{FF2B5EF4-FFF2-40B4-BE49-F238E27FC236}">
                  <a16:creationId xmlns:a16="http://schemas.microsoft.com/office/drawing/2014/main" id="{1C0F9B2D-2AAA-4359-AC6B-E3FD5A0A2C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18248" y="5648840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91">
              <a:extLst>
                <a:ext uri="{FF2B5EF4-FFF2-40B4-BE49-F238E27FC236}">
                  <a16:creationId xmlns:a16="http://schemas.microsoft.com/office/drawing/2014/main" id="{E9D87B5D-B1E8-4FCD-922C-3DEE976A35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57244" y="2708876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92">
              <a:extLst>
                <a:ext uri="{FF2B5EF4-FFF2-40B4-BE49-F238E27FC236}">
                  <a16:creationId xmlns:a16="http://schemas.microsoft.com/office/drawing/2014/main" id="{AF4AF7C2-3909-4813-BE0A-A413F45C20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36284" y="2433539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93">
              <a:extLst>
                <a:ext uri="{FF2B5EF4-FFF2-40B4-BE49-F238E27FC236}">
                  <a16:creationId xmlns:a16="http://schemas.microsoft.com/office/drawing/2014/main" id="{A5099345-9081-4A89-99D9-EF03FD94F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45786" y="3230067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94">
              <a:extLst>
                <a:ext uri="{FF2B5EF4-FFF2-40B4-BE49-F238E27FC236}">
                  <a16:creationId xmlns:a16="http://schemas.microsoft.com/office/drawing/2014/main" id="{B11A1299-8A1F-4956-B3C2-6D7354C809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0892" y="5353190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95">
              <a:extLst>
                <a:ext uri="{FF2B5EF4-FFF2-40B4-BE49-F238E27FC236}">
                  <a16:creationId xmlns:a16="http://schemas.microsoft.com/office/drawing/2014/main" id="{813AD72B-F579-4FA3-B790-3413BEA847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19243" y="3000654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96">
              <a:extLst>
                <a:ext uri="{FF2B5EF4-FFF2-40B4-BE49-F238E27FC236}">
                  <a16:creationId xmlns:a16="http://schemas.microsoft.com/office/drawing/2014/main" id="{C38D88ED-8B91-49B6-B47B-B4F2F7A5C7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4629" y="3520219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97">
              <a:extLst>
                <a:ext uri="{FF2B5EF4-FFF2-40B4-BE49-F238E27FC236}">
                  <a16:creationId xmlns:a16="http://schemas.microsoft.com/office/drawing/2014/main" id="{F3D8BECB-5A31-413A-BDF0-073C3C4CE0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3941" y="4729070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98">
              <a:extLst>
                <a:ext uri="{FF2B5EF4-FFF2-40B4-BE49-F238E27FC236}">
                  <a16:creationId xmlns:a16="http://schemas.microsoft.com/office/drawing/2014/main" id="{EAF19333-3DD2-43BA-BAAE-748D65A354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6426" y="4210611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99">
              <a:extLst>
                <a:ext uri="{FF2B5EF4-FFF2-40B4-BE49-F238E27FC236}">
                  <a16:creationId xmlns:a16="http://schemas.microsoft.com/office/drawing/2014/main" id="{573E1D95-E168-45FC-AC44-2AB70BB576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9321" y="4473061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" name="Freeform 100">
              <a:extLst>
                <a:ext uri="{FF2B5EF4-FFF2-40B4-BE49-F238E27FC236}">
                  <a16:creationId xmlns:a16="http://schemas.microsoft.com/office/drawing/2014/main" id="{CE894873-89D2-4FE3-A432-8E8603EB57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8830" y="3839052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" name="Freeform 101">
              <a:extLst>
                <a:ext uri="{FF2B5EF4-FFF2-40B4-BE49-F238E27FC236}">
                  <a16:creationId xmlns:a16="http://schemas.microsoft.com/office/drawing/2014/main" id="{513D056D-2B7A-4F18-80FE-05358FD3F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3547" y="5088202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" name="Freeform 102">
              <a:extLst>
                <a:ext uri="{FF2B5EF4-FFF2-40B4-BE49-F238E27FC236}">
                  <a16:creationId xmlns:a16="http://schemas.microsoft.com/office/drawing/2014/main" id="{83602C49-58ED-42C8-B7FD-65BACB9540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8877" y="5711801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" name="Freeform 103">
              <a:extLst>
                <a:ext uri="{FF2B5EF4-FFF2-40B4-BE49-F238E27FC236}">
                  <a16:creationId xmlns:a16="http://schemas.microsoft.com/office/drawing/2014/main" id="{E2E66761-0338-48F1-BE5A-8A5AF19DC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72634" y="5919009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" name="Freeform 104">
              <a:extLst>
                <a:ext uri="{FF2B5EF4-FFF2-40B4-BE49-F238E27FC236}">
                  <a16:creationId xmlns:a16="http://schemas.microsoft.com/office/drawing/2014/main" id="{2F5694C3-9B6C-48D6-A828-9B393F179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88094" y="2408978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" name="Freeform 113">
              <a:extLst>
                <a:ext uri="{FF2B5EF4-FFF2-40B4-BE49-F238E27FC236}">
                  <a16:creationId xmlns:a16="http://schemas.microsoft.com/office/drawing/2014/main" id="{4AB20198-2EC0-4574-A70E-9B7166C2F7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39435" y="4796896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" name="Freeform 114">
              <a:extLst>
                <a:ext uri="{FF2B5EF4-FFF2-40B4-BE49-F238E27FC236}">
                  <a16:creationId xmlns:a16="http://schemas.microsoft.com/office/drawing/2014/main" id="{4C97BB7D-625E-4D2D-BC87-785EDCB3C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42839" y="3563211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9" name="Freeform 115">
              <a:extLst>
                <a:ext uri="{FF2B5EF4-FFF2-40B4-BE49-F238E27FC236}">
                  <a16:creationId xmlns:a16="http://schemas.microsoft.com/office/drawing/2014/main" id="{FC68E95F-01B4-4114-A7BD-32E3D314CD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37126" y="4226065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0" name="Freeform 117">
              <a:extLst>
                <a:ext uri="{FF2B5EF4-FFF2-40B4-BE49-F238E27FC236}">
                  <a16:creationId xmlns:a16="http://schemas.microsoft.com/office/drawing/2014/main" id="{B20BB92B-364F-4F10-9567-F286509A1E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4443" y="5962688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1" name="Freeform 119">
              <a:extLst>
                <a:ext uri="{FF2B5EF4-FFF2-40B4-BE49-F238E27FC236}">
                  <a16:creationId xmlns:a16="http://schemas.microsoft.com/office/drawing/2014/main" id="{D169AC19-639E-42F2-8431-2FB4D09835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0504" y="6183054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2" name="Freeform 136">
              <a:extLst>
                <a:ext uri="{FF2B5EF4-FFF2-40B4-BE49-F238E27FC236}">
                  <a16:creationId xmlns:a16="http://schemas.microsoft.com/office/drawing/2014/main" id="{E78E9D8E-286B-48D4-B196-79F4F76A7D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77018" y="6119642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3" name="Freeform 8">
              <a:extLst>
                <a:ext uri="{FF2B5EF4-FFF2-40B4-BE49-F238E27FC236}">
                  <a16:creationId xmlns:a16="http://schemas.microsoft.com/office/drawing/2014/main" id="{974AB854-D28A-4EA2-BCAB-10CB78BAC2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81542" y="4190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25" name="Freeform 118">
            <a:extLst>
              <a:ext uri="{FF2B5EF4-FFF2-40B4-BE49-F238E27FC236}">
                <a16:creationId xmlns:a16="http://schemas.microsoft.com/office/drawing/2014/main" id="{3A8CD798-CB25-45CA-B21C-641CF46102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1207776" y="6698118"/>
            <a:ext cx="131153" cy="96290"/>
          </a:xfrm>
          <a:custGeom>
            <a:avLst/>
            <a:gdLst>
              <a:gd name="T0" fmla="*/ 22 w 40"/>
              <a:gd name="T1" fmla="*/ 0 h 32"/>
              <a:gd name="T2" fmla="*/ 16 w 40"/>
              <a:gd name="T3" fmla="*/ 25 h 32"/>
              <a:gd name="T4" fmla="*/ 22 w 40"/>
              <a:gd name="T5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" h="32">
                <a:moveTo>
                  <a:pt x="22" y="0"/>
                </a:moveTo>
                <a:cubicBezTo>
                  <a:pt x="40" y="3"/>
                  <a:pt x="40" y="32"/>
                  <a:pt x="16" y="25"/>
                </a:cubicBezTo>
                <a:cubicBezTo>
                  <a:pt x="0" y="7"/>
                  <a:pt x="14" y="4"/>
                  <a:pt x="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" name="Freeform 87">
            <a:extLst>
              <a:ext uri="{FF2B5EF4-FFF2-40B4-BE49-F238E27FC236}">
                <a16:creationId xmlns:a16="http://schemas.microsoft.com/office/drawing/2014/main" id="{39AEB1B0-022C-404F-BAD4-D137A7AC1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1454699" y="6633625"/>
            <a:ext cx="134697" cy="90579"/>
          </a:xfrm>
          <a:custGeom>
            <a:avLst/>
            <a:gdLst>
              <a:gd name="T0" fmla="*/ 27 w 41"/>
              <a:gd name="T1" fmla="*/ 0 h 30"/>
              <a:gd name="T2" fmla="*/ 41 w 41"/>
              <a:gd name="T3" fmla="*/ 19 h 30"/>
              <a:gd name="T4" fmla="*/ 27 w 41"/>
              <a:gd name="T5" fmla="*/ 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" h="30">
                <a:moveTo>
                  <a:pt x="27" y="0"/>
                </a:moveTo>
                <a:cubicBezTo>
                  <a:pt x="35" y="0"/>
                  <a:pt x="40" y="11"/>
                  <a:pt x="41" y="19"/>
                </a:cubicBezTo>
                <a:cubicBezTo>
                  <a:pt x="21" y="30"/>
                  <a:pt x="0" y="10"/>
                  <a:pt x="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9" name="Freeform 8">
            <a:extLst>
              <a:ext uri="{FF2B5EF4-FFF2-40B4-BE49-F238E27FC236}">
                <a16:creationId xmlns:a16="http://schemas.microsoft.com/office/drawing/2014/main" id="{49DF50F8-4893-4663-A0A2-E4AD00AC7A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1747521" y="6663369"/>
            <a:ext cx="131153" cy="88130"/>
          </a:xfrm>
          <a:custGeom>
            <a:avLst/>
            <a:gdLst>
              <a:gd name="T0" fmla="*/ 26 w 40"/>
              <a:gd name="T1" fmla="*/ 0 h 29"/>
              <a:gd name="T2" fmla="*/ 39 w 40"/>
              <a:gd name="T3" fmla="*/ 20 h 29"/>
              <a:gd name="T4" fmla="*/ 26 w 40"/>
              <a:gd name="T5" fmla="*/ 0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" h="29">
                <a:moveTo>
                  <a:pt x="26" y="0"/>
                </a:moveTo>
                <a:cubicBezTo>
                  <a:pt x="34" y="0"/>
                  <a:pt x="40" y="10"/>
                  <a:pt x="39" y="20"/>
                </a:cubicBezTo>
                <a:cubicBezTo>
                  <a:pt x="17" y="29"/>
                  <a:pt x="0" y="10"/>
                  <a:pt x="2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02D96077-EF78-6649-5F81-4D43501975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4311583"/>
              </p:ext>
            </p:extLst>
          </p:nvPr>
        </p:nvGraphicFramePr>
        <p:xfrm>
          <a:off x="926184" y="459957"/>
          <a:ext cx="9974812" cy="5509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05971EE3-39EE-8034-2470-4881E0C93104}"/>
              </a:ext>
            </a:extLst>
          </p:cNvPr>
          <p:cNvGrpSpPr/>
          <p:nvPr/>
        </p:nvGrpSpPr>
        <p:grpSpPr>
          <a:xfrm>
            <a:off x="7495457" y="212222"/>
            <a:ext cx="4482487" cy="963152"/>
            <a:chOff x="0" y="0"/>
            <a:chExt cx="6920450" cy="148699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8D3AAA8-D546-7B4C-8152-5FEE3B391729}"/>
                </a:ext>
              </a:extLst>
            </p:cNvPr>
            <p:cNvGrpSpPr/>
            <p:nvPr/>
          </p:nvGrpSpPr>
          <p:grpSpPr>
            <a:xfrm>
              <a:off x="0" y="0"/>
              <a:ext cx="6920450" cy="1486998"/>
              <a:chOff x="0" y="0"/>
              <a:chExt cx="1288617" cy="276885"/>
            </a:xfrm>
          </p:grpSpPr>
          <p:sp>
            <p:nvSpPr>
              <p:cNvPr id="26" name="Freeform 8">
                <a:extLst>
                  <a:ext uri="{FF2B5EF4-FFF2-40B4-BE49-F238E27FC236}">
                    <a16:creationId xmlns:a16="http://schemas.microsoft.com/office/drawing/2014/main" id="{F1FF7FEC-1936-F046-9F6D-69A42A99C63D}"/>
                  </a:ext>
                </a:extLst>
              </p:cNvPr>
              <p:cNvSpPr/>
              <p:nvPr/>
            </p:nvSpPr>
            <p:spPr>
              <a:xfrm>
                <a:off x="0" y="0"/>
                <a:ext cx="1288617" cy="276885"/>
              </a:xfrm>
              <a:custGeom>
                <a:avLst/>
                <a:gdLst/>
                <a:ahLst/>
                <a:cxnLst/>
                <a:rect l="l" t="t" r="r" b="b"/>
                <a:pathLst>
                  <a:path w="1288617" h="276885">
                    <a:moveTo>
                      <a:pt x="72970" y="0"/>
                    </a:moveTo>
                    <a:lnTo>
                      <a:pt x="1215648" y="0"/>
                    </a:lnTo>
                    <a:cubicBezTo>
                      <a:pt x="1255948" y="0"/>
                      <a:pt x="1288617" y="32670"/>
                      <a:pt x="1288617" y="72970"/>
                    </a:cubicBezTo>
                    <a:lnTo>
                      <a:pt x="1288617" y="203916"/>
                    </a:lnTo>
                    <a:cubicBezTo>
                      <a:pt x="1288617" y="244216"/>
                      <a:pt x="1255948" y="276885"/>
                      <a:pt x="1215648" y="276885"/>
                    </a:cubicBezTo>
                    <a:lnTo>
                      <a:pt x="72970" y="276885"/>
                    </a:lnTo>
                    <a:cubicBezTo>
                      <a:pt x="32670" y="276885"/>
                      <a:pt x="0" y="244216"/>
                      <a:pt x="0" y="203916"/>
                    </a:cubicBezTo>
                    <a:lnTo>
                      <a:pt x="0" y="72970"/>
                    </a:lnTo>
                    <a:cubicBezTo>
                      <a:pt x="0" y="32670"/>
                      <a:pt x="32670" y="0"/>
                      <a:pt x="72970" y="0"/>
                    </a:cubicBezTo>
                    <a:close/>
                  </a:path>
                </a:pathLst>
              </a:custGeom>
              <a:solidFill>
                <a:srgbClr val="FDFDFD"/>
              </a:solidFill>
            </p:spPr>
          </p:sp>
          <p:sp>
            <p:nvSpPr>
              <p:cNvPr id="28" name="TextBox 9">
                <a:extLst>
                  <a:ext uri="{FF2B5EF4-FFF2-40B4-BE49-F238E27FC236}">
                    <a16:creationId xmlns:a16="http://schemas.microsoft.com/office/drawing/2014/main" id="{6FAF68FF-715D-B0EE-8D42-575754EFD37C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170923" tIns="170923" rIns="170923" bIns="170923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09D2C62C-5455-5059-78DC-DCBD2180347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85892" y="388649"/>
              <a:ext cx="954960" cy="668472"/>
              <a:chOff x="0" y="0"/>
              <a:chExt cx="1549400" cy="1084580"/>
            </a:xfrm>
          </p:grpSpPr>
          <p:sp>
            <p:nvSpPr>
              <p:cNvPr id="24" name="Freeform 11">
                <a:extLst>
                  <a:ext uri="{FF2B5EF4-FFF2-40B4-BE49-F238E27FC236}">
                    <a16:creationId xmlns:a16="http://schemas.microsoft.com/office/drawing/2014/main" id="{A536B908-9DA9-D049-5147-F52921312517}"/>
                  </a:ext>
                </a:extLst>
              </p:cNvPr>
              <p:cNvSpPr/>
              <p:nvPr/>
            </p:nvSpPr>
            <p:spPr>
              <a:xfrm>
                <a:off x="0" y="0"/>
                <a:ext cx="1549400" cy="1084580"/>
              </a:xfrm>
              <a:custGeom>
                <a:avLst/>
                <a:gdLst/>
                <a:ahLst/>
                <a:cxnLst/>
                <a:rect l="l" t="t" r="r" b="b"/>
                <a:pathLst>
                  <a:path w="1549400" h="1084580">
                    <a:moveTo>
                      <a:pt x="0" y="0"/>
                    </a:moveTo>
                    <a:lnTo>
                      <a:pt x="0" y="1084580"/>
                    </a:lnTo>
                    <a:lnTo>
                      <a:pt x="1549400" y="1084580"/>
                    </a:lnTo>
                    <a:lnTo>
                      <a:pt x="1549400" y="0"/>
                    </a:ln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</p:spPr>
          </p:sp>
        </p:grpSp>
        <p:grpSp>
          <p:nvGrpSpPr>
            <p:cNvPr id="12" name="Group 12">
              <a:extLst>
                <a:ext uri="{FF2B5EF4-FFF2-40B4-BE49-F238E27FC236}">
                  <a16:creationId xmlns:a16="http://schemas.microsoft.com/office/drawing/2014/main" id="{A6728E0E-F306-7DFC-2243-7F422B51326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387963" y="284825"/>
              <a:ext cx="935100" cy="935100"/>
              <a:chOff x="0" y="0"/>
              <a:chExt cx="1337729" cy="1337729"/>
            </a:xfrm>
          </p:grpSpPr>
          <p:sp>
            <p:nvSpPr>
              <p:cNvPr id="22" name="Freeform 13">
                <a:extLst>
                  <a:ext uri="{FF2B5EF4-FFF2-40B4-BE49-F238E27FC236}">
                    <a16:creationId xmlns:a16="http://schemas.microsoft.com/office/drawing/2014/main" id="{C03C5A46-92F3-62DB-E7C3-9F32BBD375C1}"/>
                  </a:ext>
                </a:extLst>
              </p:cNvPr>
              <p:cNvSpPr/>
              <p:nvPr/>
            </p:nvSpPr>
            <p:spPr>
              <a:xfrm>
                <a:off x="0" y="0"/>
                <a:ext cx="1337691" cy="1337691"/>
              </a:xfrm>
              <a:custGeom>
                <a:avLst/>
                <a:gdLst/>
                <a:ahLst/>
                <a:cxnLst/>
                <a:rect l="l" t="t" r="r" b="b"/>
                <a:pathLst>
                  <a:path w="1337691" h="1337691">
                    <a:moveTo>
                      <a:pt x="0" y="0"/>
                    </a:moveTo>
                    <a:lnTo>
                      <a:pt x="0" y="1337691"/>
                    </a:lnTo>
                    <a:lnTo>
                      <a:pt x="1337691" y="1337691"/>
                    </a:lnTo>
                    <a:lnTo>
                      <a:pt x="1337691" y="0"/>
                    </a:lnTo>
                    <a:close/>
                  </a:path>
                </a:pathLst>
              </a:custGeom>
              <a:blipFill>
                <a:blip r:embed="rId8"/>
                <a:stretch>
                  <a:fillRect r="-2" b="-2"/>
                </a:stretch>
              </a:blipFill>
            </p:spPr>
          </p:sp>
        </p:grpSp>
        <p:grpSp>
          <p:nvGrpSpPr>
            <p:cNvPr id="14" name="Group 14">
              <a:extLst>
                <a:ext uri="{FF2B5EF4-FFF2-40B4-BE49-F238E27FC236}">
                  <a16:creationId xmlns:a16="http://schemas.microsoft.com/office/drawing/2014/main" id="{E8EBB7A6-418E-2AC7-89AD-B967AD394E2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512867" y="376911"/>
              <a:ext cx="946608" cy="709700"/>
              <a:chOff x="0" y="0"/>
              <a:chExt cx="1535849" cy="1151471"/>
            </a:xfrm>
          </p:grpSpPr>
          <p:sp>
            <p:nvSpPr>
              <p:cNvPr id="20" name="Freeform 15">
                <a:extLst>
                  <a:ext uri="{FF2B5EF4-FFF2-40B4-BE49-F238E27FC236}">
                    <a16:creationId xmlns:a16="http://schemas.microsoft.com/office/drawing/2014/main" id="{91969A49-0AFA-F013-5DBE-174CE8DA42FA}"/>
                  </a:ext>
                </a:extLst>
              </p:cNvPr>
              <p:cNvSpPr/>
              <p:nvPr/>
            </p:nvSpPr>
            <p:spPr>
              <a:xfrm>
                <a:off x="0" y="0"/>
                <a:ext cx="1535811" cy="1151509"/>
              </a:xfrm>
              <a:custGeom>
                <a:avLst/>
                <a:gdLst/>
                <a:ahLst/>
                <a:cxnLst/>
                <a:rect l="l" t="t" r="r" b="b"/>
                <a:pathLst>
                  <a:path w="1535811" h="1151509">
                    <a:moveTo>
                      <a:pt x="0" y="0"/>
                    </a:moveTo>
                    <a:lnTo>
                      <a:pt x="0" y="1151509"/>
                    </a:lnTo>
                    <a:lnTo>
                      <a:pt x="1535811" y="1151509"/>
                    </a:lnTo>
                    <a:lnTo>
                      <a:pt x="1535811" y="0"/>
                    </a:lnTo>
                    <a:close/>
                  </a:path>
                </a:pathLst>
              </a:custGeom>
              <a:blipFill>
                <a:blip r:embed="rId9"/>
                <a:stretch>
                  <a:fillRect r="-2" b="3"/>
                </a:stretch>
              </a:blipFill>
            </p:spPr>
          </p:sp>
        </p:grpSp>
        <p:pic>
          <p:nvPicPr>
            <p:cNvPr id="16" name="Picture 16">
              <a:extLst>
                <a:ext uri="{FF2B5EF4-FFF2-40B4-BE49-F238E27FC236}">
                  <a16:creationId xmlns:a16="http://schemas.microsoft.com/office/drawing/2014/main" id="{3F7165DA-666B-135D-1E7F-EB438D1BE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11691" r="8351"/>
            <a:stretch>
              <a:fillRect/>
            </a:stretch>
          </p:blipFill>
          <p:spPr>
            <a:xfrm>
              <a:off x="1329048" y="388649"/>
              <a:ext cx="1058916" cy="72745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260346B-EBA4-5438-A1CC-8B638AEEB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4631586" y="574256"/>
              <a:ext cx="2103259" cy="338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0010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68" name="Rectangle 67">
            <a:extLst>
              <a:ext uri="{FF2B5EF4-FFF2-40B4-BE49-F238E27FC236}">
                <a16:creationId xmlns:a16="http://schemas.microsoft.com/office/drawing/2014/main" id="{17121B47-384D-4AA6-BFEE-9EB117D2A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B8AA8937-D869-4CEB-9DB3-A2AAE5433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84EE3D2-B06F-47DE-AAC1-4DB46BF88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6396" y="1397220"/>
            <a:ext cx="6739942" cy="4210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4A28C6A8-BAF3-41B8-A755-8648241668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664749" y="9793"/>
            <a:ext cx="1141326" cy="6816606"/>
            <a:chOff x="5889776" y="13394"/>
            <a:chExt cx="1141326" cy="6816606"/>
          </a:xfrm>
        </p:grpSpPr>
        <p:sp>
          <p:nvSpPr>
            <p:cNvPr id="75" name="Freeform 8">
              <a:extLst>
                <a:ext uri="{FF2B5EF4-FFF2-40B4-BE49-F238E27FC236}">
                  <a16:creationId xmlns:a16="http://schemas.microsoft.com/office/drawing/2014/main" id="{CF899E3F-0F39-4DDD-B18F-AD5AD109C3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8443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0">
              <a:extLst>
                <a:ext uri="{FF2B5EF4-FFF2-40B4-BE49-F238E27FC236}">
                  <a16:creationId xmlns:a16="http://schemas.microsoft.com/office/drawing/2014/main" id="{63CB5EF7-B572-43E7-B752-310303140B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15468" y="152241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5">
              <a:extLst>
                <a:ext uri="{FF2B5EF4-FFF2-40B4-BE49-F238E27FC236}">
                  <a16:creationId xmlns:a16="http://schemas.microsoft.com/office/drawing/2014/main" id="{4736CE38-2164-4527-9BDA-BA7B211BC8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19398" y="666438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8">
              <a:extLst>
                <a:ext uri="{FF2B5EF4-FFF2-40B4-BE49-F238E27FC236}">
                  <a16:creationId xmlns:a16="http://schemas.microsoft.com/office/drawing/2014/main" id="{CD27C588-54B7-423B-A8C6-FDDB810E2D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22812" y="409695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9">
              <a:extLst>
                <a:ext uri="{FF2B5EF4-FFF2-40B4-BE49-F238E27FC236}">
                  <a16:creationId xmlns:a16="http://schemas.microsoft.com/office/drawing/2014/main" id="{D5883D29-E395-4A08-BA23-BDFA68B9CB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12730" y="209657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20">
              <a:extLst>
                <a:ext uri="{FF2B5EF4-FFF2-40B4-BE49-F238E27FC236}">
                  <a16:creationId xmlns:a16="http://schemas.microsoft.com/office/drawing/2014/main" id="{F085399B-825D-4F23-B650-AAA79DEC4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97493" y="2294129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22">
              <a:extLst>
                <a:ext uri="{FF2B5EF4-FFF2-40B4-BE49-F238E27FC236}">
                  <a16:creationId xmlns:a16="http://schemas.microsoft.com/office/drawing/2014/main" id="{462B2EAE-3C30-4319-A2F6-ADED6FE11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66832" y="1123972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23">
              <a:extLst>
                <a:ext uri="{FF2B5EF4-FFF2-40B4-BE49-F238E27FC236}">
                  <a16:creationId xmlns:a16="http://schemas.microsoft.com/office/drawing/2014/main" id="{6F1152A1-6374-4370-B347-6D3E9D999F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80519" y="911406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26">
              <a:extLst>
                <a:ext uri="{FF2B5EF4-FFF2-40B4-BE49-F238E27FC236}">
                  <a16:creationId xmlns:a16="http://schemas.microsoft.com/office/drawing/2014/main" id="{5F56342F-EEE8-4296-B77B-98509C360C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67743" y="1395113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27">
              <a:extLst>
                <a:ext uri="{FF2B5EF4-FFF2-40B4-BE49-F238E27FC236}">
                  <a16:creationId xmlns:a16="http://schemas.microsoft.com/office/drawing/2014/main" id="{D078287A-6272-4E3D-BAC6-6BE75C3834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58219" y="1832215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28">
              <a:extLst>
                <a:ext uri="{FF2B5EF4-FFF2-40B4-BE49-F238E27FC236}">
                  <a16:creationId xmlns:a16="http://schemas.microsoft.com/office/drawing/2014/main" id="{3725AF0C-FFB0-4662-AE96-8165041866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45303" y="1609623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30">
              <a:extLst>
                <a:ext uri="{FF2B5EF4-FFF2-40B4-BE49-F238E27FC236}">
                  <a16:creationId xmlns:a16="http://schemas.microsoft.com/office/drawing/2014/main" id="{2A586250-25E1-4D41-A4D0-F882415B08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20553" y="1152725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43">
              <a:extLst>
                <a:ext uri="{FF2B5EF4-FFF2-40B4-BE49-F238E27FC236}">
                  <a16:creationId xmlns:a16="http://schemas.microsoft.com/office/drawing/2014/main" id="{33A87255-AC3D-4DC9-9CAB-DBA34BB30F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634545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51">
              <a:extLst>
                <a:ext uri="{FF2B5EF4-FFF2-40B4-BE49-F238E27FC236}">
                  <a16:creationId xmlns:a16="http://schemas.microsoft.com/office/drawing/2014/main" id="{CAFDAE65-0D87-4C0F-A079-BA752957DD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607514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52">
              <a:extLst>
                <a:ext uri="{FF2B5EF4-FFF2-40B4-BE49-F238E27FC236}">
                  <a16:creationId xmlns:a16="http://schemas.microsoft.com/office/drawing/2014/main" id="{E5A028D1-6952-4E23-8D8D-38929BC27C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604519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53">
              <a:extLst>
                <a:ext uri="{FF2B5EF4-FFF2-40B4-BE49-F238E27FC236}">
                  <a16:creationId xmlns:a16="http://schemas.microsoft.com/office/drawing/2014/main" id="{D5EAC663-744A-4486-B5EC-B65FA8F37C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95600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54">
              <a:extLst>
                <a:ext uri="{FF2B5EF4-FFF2-40B4-BE49-F238E27FC236}">
                  <a16:creationId xmlns:a16="http://schemas.microsoft.com/office/drawing/2014/main" id="{2D80F92E-71D2-4E3C-9C9B-0CD0E5CE6C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81447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55">
              <a:extLst>
                <a:ext uri="{FF2B5EF4-FFF2-40B4-BE49-F238E27FC236}">
                  <a16:creationId xmlns:a16="http://schemas.microsoft.com/office/drawing/2014/main" id="{041B74F9-71CA-474B-82B7-EE8DA47C3E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95460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56">
              <a:extLst>
                <a:ext uri="{FF2B5EF4-FFF2-40B4-BE49-F238E27FC236}">
                  <a16:creationId xmlns:a16="http://schemas.microsoft.com/office/drawing/2014/main" id="{53708B98-2B4F-4AD6-856E-8584B268A4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95156" y="2293440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57">
              <a:extLst>
                <a:ext uri="{FF2B5EF4-FFF2-40B4-BE49-F238E27FC236}">
                  <a16:creationId xmlns:a16="http://schemas.microsoft.com/office/drawing/2014/main" id="{E3098762-D2BE-4CF3-AE5F-2B534414EB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81609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59">
              <a:extLst>
                <a:ext uri="{FF2B5EF4-FFF2-40B4-BE49-F238E27FC236}">
                  <a16:creationId xmlns:a16="http://schemas.microsoft.com/office/drawing/2014/main" id="{04E2B7AF-FA74-4E58-A903-A5E0F3BB99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61059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60">
              <a:extLst>
                <a:ext uri="{FF2B5EF4-FFF2-40B4-BE49-F238E27FC236}">
                  <a16:creationId xmlns:a16="http://schemas.microsoft.com/office/drawing/2014/main" id="{A1FD75F7-ADDE-44B3-8DC2-7B6319FFA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6290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61">
              <a:extLst>
                <a:ext uri="{FF2B5EF4-FFF2-40B4-BE49-F238E27FC236}">
                  <a16:creationId xmlns:a16="http://schemas.microsoft.com/office/drawing/2014/main" id="{739B44F1-A479-4588-BE6D-D695F027E6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22587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78">
              <a:extLst>
                <a:ext uri="{FF2B5EF4-FFF2-40B4-BE49-F238E27FC236}">
                  <a16:creationId xmlns:a16="http://schemas.microsoft.com/office/drawing/2014/main" id="{2A7834FE-4F71-43B5-826C-B750F92CD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41825" y="721042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79">
              <a:extLst>
                <a:ext uri="{FF2B5EF4-FFF2-40B4-BE49-F238E27FC236}">
                  <a16:creationId xmlns:a16="http://schemas.microsoft.com/office/drawing/2014/main" id="{980E674A-B840-45F7-BEFA-18E4E55BD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54197" y="952087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80">
              <a:extLst>
                <a:ext uri="{FF2B5EF4-FFF2-40B4-BE49-F238E27FC236}">
                  <a16:creationId xmlns:a16="http://schemas.microsoft.com/office/drawing/2014/main" id="{A43DE1C3-C185-427E-B53D-02E9CE185F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48856" y="1189882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81">
              <a:extLst>
                <a:ext uri="{FF2B5EF4-FFF2-40B4-BE49-F238E27FC236}">
                  <a16:creationId xmlns:a16="http://schemas.microsoft.com/office/drawing/2014/main" id="{BA7CE0B8-3588-4F05-AFAE-0AD14B6962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1906" y="2202936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82">
              <a:extLst>
                <a:ext uri="{FF2B5EF4-FFF2-40B4-BE49-F238E27FC236}">
                  <a16:creationId xmlns:a16="http://schemas.microsoft.com/office/drawing/2014/main" id="{5302691E-392B-4CD6-A746-A946CA8E6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9742" y="1980483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83">
              <a:extLst>
                <a:ext uri="{FF2B5EF4-FFF2-40B4-BE49-F238E27FC236}">
                  <a16:creationId xmlns:a16="http://schemas.microsoft.com/office/drawing/2014/main" id="{6D4C1EE2-A6BB-4F95-96F7-49D32FEA0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12299" y="1665695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84">
              <a:extLst>
                <a:ext uri="{FF2B5EF4-FFF2-40B4-BE49-F238E27FC236}">
                  <a16:creationId xmlns:a16="http://schemas.microsoft.com/office/drawing/2014/main" id="{CF4A74AC-E55B-49B2-9320-694ADBFEFF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23315" y="516456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86">
              <a:extLst>
                <a:ext uri="{FF2B5EF4-FFF2-40B4-BE49-F238E27FC236}">
                  <a16:creationId xmlns:a16="http://schemas.microsoft.com/office/drawing/2014/main" id="{654E2CAC-C24C-4AA4-9C07-96AA9FA05B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3284" y="170447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89">
              <a:extLst>
                <a:ext uri="{FF2B5EF4-FFF2-40B4-BE49-F238E27FC236}">
                  <a16:creationId xmlns:a16="http://schemas.microsoft.com/office/drawing/2014/main" id="{C46E63CB-A36B-4D4A-A9AC-968BCA0EE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8087" y="1453344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90">
              <a:extLst>
                <a:ext uri="{FF2B5EF4-FFF2-40B4-BE49-F238E27FC236}">
                  <a16:creationId xmlns:a16="http://schemas.microsoft.com/office/drawing/2014/main" id="{1A9C4402-2E4B-4CD4-9D4B-5D52E356A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65939" y="2076253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05">
              <a:extLst>
                <a:ext uri="{FF2B5EF4-FFF2-40B4-BE49-F238E27FC236}">
                  <a16:creationId xmlns:a16="http://schemas.microsoft.com/office/drawing/2014/main" id="{1E23CEBD-6136-460D-AD6F-BF8ED2824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79346" y="1981944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06">
              <a:extLst>
                <a:ext uri="{FF2B5EF4-FFF2-40B4-BE49-F238E27FC236}">
                  <a16:creationId xmlns:a16="http://schemas.microsoft.com/office/drawing/2014/main" id="{921B10DF-7DBB-400F-AAD5-23024C665C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8983" y="589065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07">
              <a:extLst>
                <a:ext uri="{FF2B5EF4-FFF2-40B4-BE49-F238E27FC236}">
                  <a16:creationId xmlns:a16="http://schemas.microsoft.com/office/drawing/2014/main" id="{CEC03EB9-0E20-4DDD-8935-23AA8BCEA7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54748" y="2269014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08">
              <a:extLst>
                <a:ext uri="{FF2B5EF4-FFF2-40B4-BE49-F238E27FC236}">
                  <a16:creationId xmlns:a16="http://schemas.microsoft.com/office/drawing/2014/main" id="{2F9F83B1-B5E6-4304-9303-B48CD1DEB0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6654" y="1198910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09">
              <a:extLst>
                <a:ext uri="{FF2B5EF4-FFF2-40B4-BE49-F238E27FC236}">
                  <a16:creationId xmlns:a16="http://schemas.microsoft.com/office/drawing/2014/main" id="{29336462-CA1B-45CD-B2E2-89473760F7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9851" y="1700235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10">
              <a:extLst>
                <a:ext uri="{FF2B5EF4-FFF2-40B4-BE49-F238E27FC236}">
                  <a16:creationId xmlns:a16="http://schemas.microsoft.com/office/drawing/2014/main" id="{CA498C4D-9C0D-48B5-A046-EDF0F0DC8C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6707" y="341230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11">
              <a:extLst>
                <a:ext uri="{FF2B5EF4-FFF2-40B4-BE49-F238E27FC236}">
                  <a16:creationId xmlns:a16="http://schemas.microsoft.com/office/drawing/2014/main" id="{B62164B6-B000-472E-B485-7EA03B0568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7906" y="1428730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12">
              <a:extLst>
                <a:ext uri="{FF2B5EF4-FFF2-40B4-BE49-F238E27FC236}">
                  <a16:creationId xmlns:a16="http://schemas.microsoft.com/office/drawing/2014/main" id="{AD0CCD92-16E8-464D-8853-034C5A9D62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57409" y="910076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5">
              <a:extLst>
                <a:ext uri="{FF2B5EF4-FFF2-40B4-BE49-F238E27FC236}">
                  <a16:creationId xmlns:a16="http://schemas.microsoft.com/office/drawing/2014/main" id="{78F1B3FC-5BD3-4941-AA35-A227BC8E1D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83378" y="27651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6">
              <a:extLst>
                <a:ext uri="{FF2B5EF4-FFF2-40B4-BE49-F238E27FC236}">
                  <a16:creationId xmlns:a16="http://schemas.microsoft.com/office/drawing/2014/main" id="{8152B1E2-813A-4C7F-BB51-307D862AF5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84905" y="510935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7">
              <a:extLst>
                <a:ext uri="{FF2B5EF4-FFF2-40B4-BE49-F238E27FC236}">
                  <a16:creationId xmlns:a16="http://schemas.microsoft.com/office/drawing/2014/main" id="{041ED8E7-9760-43C4-9850-D289EE53C2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53335" y="2478886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8">
              <a:extLst>
                <a:ext uri="{FF2B5EF4-FFF2-40B4-BE49-F238E27FC236}">
                  <a16:creationId xmlns:a16="http://schemas.microsoft.com/office/drawing/2014/main" id="{52D6B24B-1BB7-48F5-A151-2E7446A912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41783" y="481031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9">
              <a:extLst>
                <a:ext uri="{FF2B5EF4-FFF2-40B4-BE49-F238E27FC236}">
                  <a16:creationId xmlns:a16="http://schemas.microsoft.com/office/drawing/2014/main" id="{24FB0643-43F1-4D32-9633-050BB640AC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49921" y="4529838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1">
              <a:extLst>
                <a:ext uri="{FF2B5EF4-FFF2-40B4-BE49-F238E27FC236}">
                  <a16:creationId xmlns:a16="http://schemas.microsoft.com/office/drawing/2014/main" id="{1963CE3F-95F5-4D43-83D6-8777B0B965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10282" y="4268606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2">
              <a:extLst>
                <a:ext uri="{FF2B5EF4-FFF2-40B4-BE49-F238E27FC236}">
                  <a16:creationId xmlns:a16="http://schemas.microsoft.com/office/drawing/2014/main" id="{08327689-B3CC-4CBD-8BEF-3A50D1189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22058" y="3766125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3">
              <a:extLst>
                <a:ext uri="{FF2B5EF4-FFF2-40B4-BE49-F238E27FC236}">
                  <a16:creationId xmlns:a16="http://schemas.microsoft.com/office/drawing/2014/main" id="{FEB24BE9-964A-4897-B0CA-2685EC9A81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26523" y="3170095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4">
              <a:extLst>
                <a:ext uri="{FF2B5EF4-FFF2-40B4-BE49-F238E27FC236}">
                  <a16:creationId xmlns:a16="http://schemas.microsoft.com/office/drawing/2014/main" id="{55412F71-3B62-4477-ABDA-DF30C9247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17163" y="3410025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6">
              <a:extLst>
                <a:ext uri="{FF2B5EF4-FFF2-40B4-BE49-F238E27FC236}">
                  <a16:creationId xmlns:a16="http://schemas.microsoft.com/office/drawing/2014/main" id="{9115395A-C0EB-49B8-A381-B8490A22C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00898" y="4009157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7">
              <a:extLst>
                <a:ext uri="{FF2B5EF4-FFF2-40B4-BE49-F238E27FC236}">
                  <a16:creationId xmlns:a16="http://schemas.microsoft.com/office/drawing/2014/main" id="{472CFABC-577B-4FCA-AB0C-09815D2319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35877" y="5421845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21">
              <a:extLst>
                <a:ext uri="{FF2B5EF4-FFF2-40B4-BE49-F238E27FC236}">
                  <a16:creationId xmlns:a16="http://schemas.microsoft.com/office/drawing/2014/main" id="{D4549682-FEAB-4B49-B86F-35E2482D12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83868" y="5732999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25">
              <a:extLst>
                <a:ext uri="{FF2B5EF4-FFF2-40B4-BE49-F238E27FC236}">
                  <a16:creationId xmlns:a16="http://schemas.microsoft.com/office/drawing/2014/main" id="{83473AF8-6AB3-40C9-8578-8B7FC2878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64529" y="6498261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29">
              <a:extLst>
                <a:ext uri="{FF2B5EF4-FFF2-40B4-BE49-F238E27FC236}">
                  <a16:creationId xmlns:a16="http://schemas.microsoft.com/office/drawing/2014/main" id="{6995FD46-CD76-4B33-B2A7-2AE3A782E2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64751" y="5971706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31">
              <a:extLst>
                <a:ext uri="{FF2B5EF4-FFF2-40B4-BE49-F238E27FC236}">
                  <a16:creationId xmlns:a16="http://schemas.microsoft.com/office/drawing/2014/main" id="{3FB937FD-3222-4970-9112-D82EE7C097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43452" y="6281124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32">
              <a:extLst>
                <a:ext uri="{FF2B5EF4-FFF2-40B4-BE49-F238E27FC236}">
                  <a16:creationId xmlns:a16="http://schemas.microsoft.com/office/drawing/2014/main" id="{FA7B971D-6739-4ADD-82F2-5EA9D229B6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4632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33">
              <a:extLst>
                <a:ext uri="{FF2B5EF4-FFF2-40B4-BE49-F238E27FC236}">
                  <a16:creationId xmlns:a16="http://schemas.microsoft.com/office/drawing/2014/main" id="{405EDEAD-9FE7-4E24-A4BC-BFF68765D6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74545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34">
              <a:extLst>
                <a:ext uri="{FF2B5EF4-FFF2-40B4-BE49-F238E27FC236}">
                  <a16:creationId xmlns:a16="http://schemas.microsoft.com/office/drawing/2014/main" id="{C7AEF094-7042-457C-8968-E3263E072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78475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35">
              <a:extLst>
                <a:ext uri="{FF2B5EF4-FFF2-40B4-BE49-F238E27FC236}">
                  <a16:creationId xmlns:a16="http://schemas.microsoft.com/office/drawing/2014/main" id="{496CF2DE-FF8E-4F24-935F-52E5300DB4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74127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36">
              <a:extLst>
                <a:ext uri="{FF2B5EF4-FFF2-40B4-BE49-F238E27FC236}">
                  <a16:creationId xmlns:a16="http://schemas.microsoft.com/office/drawing/2014/main" id="{D3AD0644-32C0-41CD-9BCF-FC57BBE74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6264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37">
              <a:extLst>
                <a:ext uri="{FF2B5EF4-FFF2-40B4-BE49-F238E27FC236}">
                  <a16:creationId xmlns:a16="http://schemas.microsoft.com/office/drawing/2014/main" id="{0A987D91-7B52-4180-96BD-9FA4C0BD59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8030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38">
              <a:extLst>
                <a:ext uri="{FF2B5EF4-FFF2-40B4-BE49-F238E27FC236}">
                  <a16:creationId xmlns:a16="http://schemas.microsoft.com/office/drawing/2014/main" id="{8858F89B-6C9F-4C56-9098-86E363A572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65699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39">
              <a:extLst>
                <a:ext uri="{FF2B5EF4-FFF2-40B4-BE49-F238E27FC236}">
                  <a16:creationId xmlns:a16="http://schemas.microsoft.com/office/drawing/2014/main" id="{EFFA4C3F-E2E7-4166-909C-17D182C550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7807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40">
              <a:extLst>
                <a:ext uri="{FF2B5EF4-FFF2-40B4-BE49-F238E27FC236}">
                  <a16:creationId xmlns:a16="http://schemas.microsoft.com/office/drawing/2014/main" id="{D55033AC-2395-4172-8995-EC9FD9837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2771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41">
              <a:extLst>
                <a:ext uri="{FF2B5EF4-FFF2-40B4-BE49-F238E27FC236}">
                  <a16:creationId xmlns:a16="http://schemas.microsoft.com/office/drawing/2014/main" id="{CBBE8320-EFC0-4EDD-8261-155F36E2B2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6264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42">
              <a:extLst>
                <a:ext uri="{FF2B5EF4-FFF2-40B4-BE49-F238E27FC236}">
                  <a16:creationId xmlns:a16="http://schemas.microsoft.com/office/drawing/2014/main" id="{45192D34-00D8-48C1-975D-6B54636C7F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34432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44">
              <a:extLst>
                <a:ext uri="{FF2B5EF4-FFF2-40B4-BE49-F238E27FC236}">
                  <a16:creationId xmlns:a16="http://schemas.microsoft.com/office/drawing/2014/main" id="{9FC6A9E0-005A-4A31-9BD1-C22484823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38222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45">
              <a:extLst>
                <a:ext uri="{FF2B5EF4-FFF2-40B4-BE49-F238E27FC236}">
                  <a16:creationId xmlns:a16="http://schemas.microsoft.com/office/drawing/2014/main" id="{BB488960-0771-4337-9C5B-EDC23D27B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16071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46">
              <a:extLst>
                <a:ext uri="{FF2B5EF4-FFF2-40B4-BE49-F238E27FC236}">
                  <a16:creationId xmlns:a16="http://schemas.microsoft.com/office/drawing/2014/main" id="{59A07F93-CCD4-4F15-9B9B-312EDCB55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65130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47">
              <a:extLst>
                <a:ext uri="{FF2B5EF4-FFF2-40B4-BE49-F238E27FC236}">
                  <a16:creationId xmlns:a16="http://schemas.microsoft.com/office/drawing/2014/main" id="{FAE7D80C-58D7-41AB-8159-310972A33F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23275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48">
              <a:extLst>
                <a:ext uri="{FF2B5EF4-FFF2-40B4-BE49-F238E27FC236}">
                  <a16:creationId xmlns:a16="http://schemas.microsoft.com/office/drawing/2014/main" id="{273DEEF8-E870-46C8-B781-894E2C9E69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18532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49">
              <a:extLst>
                <a:ext uri="{FF2B5EF4-FFF2-40B4-BE49-F238E27FC236}">
                  <a16:creationId xmlns:a16="http://schemas.microsoft.com/office/drawing/2014/main" id="{B258A364-5E27-425C-B76A-C25E1C5758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17146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62">
              <a:extLst>
                <a:ext uri="{FF2B5EF4-FFF2-40B4-BE49-F238E27FC236}">
                  <a16:creationId xmlns:a16="http://schemas.microsoft.com/office/drawing/2014/main" id="{020B9B49-D2D6-481D-8817-6D3C022F4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08964" y="2950571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63">
              <a:extLst>
                <a:ext uri="{FF2B5EF4-FFF2-40B4-BE49-F238E27FC236}">
                  <a16:creationId xmlns:a16="http://schemas.microsoft.com/office/drawing/2014/main" id="{A998D017-6FB2-4DC5-A330-2991B0981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20322" y="4089184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64">
              <a:extLst>
                <a:ext uri="{FF2B5EF4-FFF2-40B4-BE49-F238E27FC236}">
                  <a16:creationId xmlns:a16="http://schemas.microsoft.com/office/drawing/2014/main" id="{0AF6EB79-5101-4605-B185-9F13275EAC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8273" y="2682263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65">
              <a:extLst>
                <a:ext uri="{FF2B5EF4-FFF2-40B4-BE49-F238E27FC236}">
                  <a16:creationId xmlns:a16="http://schemas.microsoft.com/office/drawing/2014/main" id="{188E2430-B814-4FDB-90BC-C9A8B1EB40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8904" y="3826278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66">
              <a:extLst>
                <a:ext uri="{FF2B5EF4-FFF2-40B4-BE49-F238E27FC236}">
                  <a16:creationId xmlns:a16="http://schemas.microsoft.com/office/drawing/2014/main" id="{2F2F3319-B962-48DA-9D60-6A6E5B1102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6686" y="5372714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67">
              <a:extLst>
                <a:ext uri="{FF2B5EF4-FFF2-40B4-BE49-F238E27FC236}">
                  <a16:creationId xmlns:a16="http://schemas.microsoft.com/office/drawing/2014/main" id="{B90BB3CC-7065-46AE-B518-B9B3D9E3FE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56866" y="4588736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68">
              <a:extLst>
                <a:ext uri="{FF2B5EF4-FFF2-40B4-BE49-F238E27FC236}">
                  <a16:creationId xmlns:a16="http://schemas.microsoft.com/office/drawing/2014/main" id="{C122E3A7-3470-4471-BF93-086323C9B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4254" y="3245996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69">
              <a:extLst>
                <a:ext uri="{FF2B5EF4-FFF2-40B4-BE49-F238E27FC236}">
                  <a16:creationId xmlns:a16="http://schemas.microsoft.com/office/drawing/2014/main" id="{52E68165-B3FF-4512-8EE2-8466D2D32C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63511" y="5654959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70">
              <a:extLst>
                <a:ext uri="{FF2B5EF4-FFF2-40B4-BE49-F238E27FC236}">
                  <a16:creationId xmlns:a16="http://schemas.microsoft.com/office/drawing/2014/main" id="{C52609C3-4C0C-46F1-A5B8-0AADBCBCA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27724" y="6246703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71">
              <a:extLst>
                <a:ext uri="{FF2B5EF4-FFF2-40B4-BE49-F238E27FC236}">
                  <a16:creationId xmlns:a16="http://schemas.microsoft.com/office/drawing/2014/main" id="{290F44F5-E287-4918-A37A-813C7A52E0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5054" y="5134309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72">
              <a:extLst>
                <a:ext uri="{FF2B5EF4-FFF2-40B4-BE49-F238E27FC236}">
                  <a16:creationId xmlns:a16="http://schemas.microsoft.com/office/drawing/2014/main" id="{0DDCDDE6-25BF-48B7-9B89-465D56BF40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1791" y="4907450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73">
              <a:extLst>
                <a:ext uri="{FF2B5EF4-FFF2-40B4-BE49-F238E27FC236}">
                  <a16:creationId xmlns:a16="http://schemas.microsoft.com/office/drawing/2014/main" id="{9B990E1E-D49A-4015-B41C-572781B77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6664" y="4407815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74">
              <a:extLst>
                <a:ext uri="{FF2B5EF4-FFF2-40B4-BE49-F238E27FC236}">
                  <a16:creationId xmlns:a16="http://schemas.microsoft.com/office/drawing/2014/main" id="{02735837-2B24-4A40-AE64-8E141161EB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44616" y="5988099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75">
              <a:extLst>
                <a:ext uri="{FF2B5EF4-FFF2-40B4-BE49-F238E27FC236}">
                  <a16:creationId xmlns:a16="http://schemas.microsoft.com/office/drawing/2014/main" id="{FE60BBB5-F4AF-4172-B73C-AADA3B3AB3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9625" y="2442495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77">
              <a:extLst>
                <a:ext uri="{FF2B5EF4-FFF2-40B4-BE49-F238E27FC236}">
                  <a16:creationId xmlns:a16="http://schemas.microsoft.com/office/drawing/2014/main" id="{43AD395E-58FD-45B9-89FD-2FA27F5EF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44871" y="3606778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85">
              <a:extLst>
                <a:ext uri="{FF2B5EF4-FFF2-40B4-BE49-F238E27FC236}">
                  <a16:creationId xmlns:a16="http://schemas.microsoft.com/office/drawing/2014/main" id="{EE32EE59-64BC-4A86-88CA-792EEF3417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31130" y="6434597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87">
              <a:extLst>
                <a:ext uri="{FF2B5EF4-FFF2-40B4-BE49-F238E27FC236}">
                  <a16:creationId xmlns:a16="http://schemas.microsoft.com/office/drawing/2014/main" id="{3CF430AC-3D4F-48FC-88B6-3D9D428740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18609" y="6657631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88">
              <a:extLst>
                <a:ext uri="{FF2B5EF4-FFF2-40B4-BE49-F238E27FC236}">
                  <a16:creationId xmlns:a16="http://schemas.microsoft.com/office/drawing/2014/main" id="{3DDB8D8D-BF91-4F27-A8C9-18A3B5DDB6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19170" y="5704047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91">
              <a:extLst>
                <a:ext uri="{FF2B5EF4-FFF2-40B4-BE49-F238E27FC236}">
                  <a16:creationId xmlns:a16="http://schemas.microsoft.com/office/drawing/2014/main" id="{D1163852-5DE9-4D3B-9330-B8BBC76B91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58166" y="2764083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92">
              <a:extLst>
                <a:ext uri="{FF2B5EF4-FFF2-40B4-BE49-F238E27FC236}">
                  <a16:creationId xmlns:a16="http://schemas.microsoft.com/office/drawing/2014/main" id="{077169E8-E302-4B37-B103-B67237964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37206" y="2420506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93">
              <a:extLst>
                <a:ext uri="{FF2B5EF4-FFF2-40B4-BE49-F238E27FC236}">
                  <a16:creationId xmlns:a16="http://schemas.microsoft.com/office/drawing/2014/main" id="{EC7EC428-3005-4B18-A21F-BE5B62447C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6708" y="3285274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94">
              <a:extLst>
                <a:ext uri="{FF2B5EF4-FFF2-40B4-BE49-F238E27FC236}">
                  <a16:creationId xmlns:a16="http://schemas.microsoft.com/office/drawing/2014/main" id="{D239D59F-6C16-4803-8B2A-B1C99DDC2E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01814" y="5367453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95">
              <a:extLst>
                <a:ext uri="{FF2B5EF4-FFF2-40B4-BE49-F238E27FC236}">
                  <a16:creationId xmlns:a16="http://schemas.microsoft.com/office/drawing/2014/main" id="{0CFE520E-90F8-4127-BADE-86AFF62C8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0165" y="3055861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96">
              <a:extLst>
                <a:ext uri="{FF2B5EF4-FFF2-40B4-BE49-F238E27FC236}">
                  <a16:creationId xmlns:a16="http://schemas.microsoft.com/office/drawing/2014/main" id="{866B23E7-F640-4C83-8307-AA6D07E804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85551" y="3575426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97">
              <a:extLst>
                <a:ext uri="{FF2B5EF4-FFF2-40B4-BE49-F238E27FC236}">
                  <a16:creationId xmlns:a16="http://schemas.microsoft.com/office/drawing/2014/main" id="{8FB21945-F4E7-40C4-84A2-6398306C74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54863" y="4784277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98">
              <a:extLst>
                <a:ext uri="{FF2B5EF4-FFF2-40B4-BE49-F238E27FC236}">
                  <a16:creationId xmlns:a16="http://schemas.microsoft.com/office/drawing/2014/main" id="{3F76A74E-B74A-44E1-9BD6-3C911CD26D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7348" y="4265818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99">
              <a:extLst>
                <a:ext uri="{FF2B5EF4-FFF2-40B4-BE49-F238E27FC236}">
                  <a16:creationId xmlns:a16="http://schemas.microsoft.com/office/drawing/2014/main" id="{EF7CBD61-ED7E-44CC-8F4E-150AF7331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40243" y="4473676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100">
              <a:extLst>
                <a:ext uri="{FF2B5EF4-FFF2-40B4-BE49-F238E27FC236}">
                  <a16:creationId xmlns:a16="http://schemas.microsoft.com/office/drawing/2014/main" id="{A7A0A3D0-8F91-43E1-8A8F-40FD46039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9752" y="3894259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101">
              <a:extLst>
                <a:ext uri="{FF2B5EF4-FFF2-40B4-BE49-F238E27FC236}">
                  <a16:creationId xmlns:a16="http://schemas.microsoft.com/office/drawing/2014/main" id="{B300EB2B-7443-4AF3-9B8B-B4AC70942F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4469" y="5102465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102">
              <a:extLst>
                <a:ext uri="{FF2B5EF4-FFF2-40B4-BE49-F238E27FC236}">
                  <a16:creationId xmlns:a16="http://schemas.microsoft.com/office/drawing/2014/main" id="{C2E684CF-AA14-48C0-8C54-1BB4DE92BF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0648" y="5662850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103">
              <a:extLst>
                <a:ext uri="{FF2B5EF4-FFF2-40B4-BE49-F238E27FC236}">
                  <a16:creationId xmlns:a16="http://schemas.microsoft.com/office/drawing/2014/main" id="{2485870E-75CA-4507-9D19-C1BD3D39C5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73556" y="5933272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104">
              <a:extLst>
                <a:ext uri="{FF2B5EF4-FFF2-40B4-BE49-F238E27FC236}">
                  <a16:creationId xmlns:a16="http://schemas.microsoft.com/office/drawing/2014/main" id="{23379A7C-F604-4B8D-A05E-1DCFE1059A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89016" y="2464185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113">
              <a:extLst>
                <a:ext uri="{FF2B5EF4-FFF2-40B4-BE49-F238E27FC236}">
                  <a16:creationId xmlns:a16="http://schemas.microsoft.com/office/drawing/2014/main" id="{32D0D3DC-15BB-4CB3-B0CF-45FEDD833C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0357" y="4852103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114">
              <a:extLst>
                <a:ext uri="{FF2B5EF4-FFF2-40B4-BE49-F238E27FC236}">
                  <a16:creationId xmlns:a16="http://schemas.microsoft.com/office/drawing/2014/main" id="{0430102D-685B-41EE-B8F6-4FF641A07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3761" y="3618418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115">
              <a:extLst>
                <a:ext uri="{FF2B5EF4-FFF2-40B4-BE49-F238E27FC236}">
                  <a16:creationId xmlns:a16="http://schemas.microsoft.com/office/drawing/2014/main" id="{BA3C3195-6DC3-41E2-9C22-1CB7E97B0D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38048" y="4281272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117">
              <a:extLst>
                <a:ext uri="{FF2B5EF4-FFF2-40B4-BE49-F238E27FC236}">
                  <a16:creationId xmlns:a16="http://schemas.microsoft.com/office/drawing/2014/main" id="{546EEEF1-2858-4654-8A62-7B06A08D3A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5365" y="5976951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118">
              <a:extLst>
                <a:ext uri="{FF2B5EF4-FFF2-40B4-BE49-F238E27FC236}">
                  <a16:creationId xmlns:a16="http://schemas.microsoft.com/office/drawing/2014/main" id="{C93C1297-812D-449E-8D30-2F9124E8DB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14781" y="6554638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119">
              <a:extLst>
                <a:ext uri="{FF2B5EF4-FFF2-40B4-BE49-F238E27FC236}">
                  <a16:creationId xmlns:a16="http://schemas.microsoft.com/office/drawing/2014/main" id="{ACD2A60C-3D88-4518-A7B5-952385E0FC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01455" y="6286263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8">
              <a:extLst>
                <a:ext uri="{FF2B5EF4-FFF2-40B4-BE49-F238E27FC236}">
                  <a16:creationId xmlns:a16="http://schemas.microsoft.com/office/drawing/2014/main" id="{DC8431AB-4376-4EFA-8EDE-5FDE494DF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82287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8">
              <a:extLst>
                <a:ext uri="{FF2B5EF4-FFF2-40B4-BE49-F238E27FC236}">
                  <a16:creationId xmlns:a16="http://schemas.microsoft.com/office/drawing/2014/main" id="{56BA3CB1-5958-4836-A7A0-6ACB1CE03F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82464" y="97108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Freeform 106">
              <a:extLst>
                <a:ext uri="{FF2B5EF4-FFF2-40B4-BE49-F238E27FC236}">
                  <a16:creationId xmlns:a16="http://schemas.microsoft.com/office/drawing/2014/main" id="{A89D2101-6C59-4980-BE42-223BF06FE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41618" y="6714098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" name="Obrázek 18" descr="Obsah obrázku osoba, interiér, sedící&#10;&#10;Popis se vygeneroval automaticky.">
            <a:extLst>
              <a:ext uri="{FF2B5EF4-FFF2-40B4-BE49-F238E27FC236}">
                <a16:creationId xmlns:a16="http://schemas.microsoft.com/office/drawing/2014/main" id="{302E59DC-977A-2F48-49AA-2FE9648268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477" r="3019"/>
          <a:stretch/>
        </p:blipFill>
        <p:spPr>
          <a:xfrm rot="16200000">
            <a:off x="1144284" y="1359519"/>
            <a:ext cx="4246897" cy="4322299"/>
          </a:xfrm>
          <a:prstGeom prst="rect">
            <a:avLst/>
          </a:prstGeom>
        </p:spPr>
      </p:pic>
      <p:grpSp>
        <p:nvGrpSpPr>
          <p:cNvPr id="6" name="Group 6">
            <a:extLst>
              <a:ext uri="{FF2B5EF4-FFF2-40B4-BE49-F238E27FC236}">
                <a16:creationId xmlns:a16="http://schemas.microsoft.com/office/drawing/2014/main" id="{51BBE380-1B7D-3286-0CDF-A3E0FACE71F8}"/>
              </a:ext>
            </a:extLst>
          </p:cNvPr>
          <p:cNvGrpSpPr/>
          <p:nvPr/>
        </p:nvGrpSpPr>
        <p:grpSpPr>
          <a:xfrm>
            <a:off x="7495457" y="212222"/>
            <a:ext cx="4482487" cy="963152"/>
            <a:chOff x="0" y="0"/>
            <a:chExt cx="6920450" cy="1486998"/>
          </a:xfrm>
        </p:grpSpPr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4529753B-BD71-FF4D-538A-72A299080526}"/>
                </a:ext>
              </a:extLst>
            </p:cNvPr>
            <p:cNvGrpSpPr/>
            <p:nvPr/>
          </p:nvGrpSpPr>
          <p:grpSpPr>
            <a:xfrm>
              <a:off x="0" y="0"/>
              <a:ext cx="6920450" cy="1486998"/>
              <a:chOff x="0" y="0"/>
              <a:chExt cx="1288617" cy="276885"/>
            </a:xfrm>
          </p:grpSpPr>
          <p:sp>
            <p:nvSpPr>
              <p:cNvPr id="192" name="Freeform 8">
                <a:extLst>
                  <a:ext uri="{FF2B5EF4-FFF2-40B4-BE49-F238E27FC236}">
                    <a16:creationId xmlns:a16="http://schemas.microsoft.com/office/drawing/2014/main" id="{12450EF9-049E-73A3-5FD1-D218A260A49D}"/>
                  </a:ext>
                </a:extLst>
              </p:cNvPr>
              <p:cNvSpPr/>
              <p:nvPr/>
            </p:nvSpPr>
            <p:spPr>
              <a:xfrm>
                <a:off x="0" y="0"/>
                <a:ext cx="1288617" cy="276885"/>
              </a:xfrm>
              <a:custGeom>
                <a:avLst/>
                <a:gdLst/>
                <a:ahLst/>
                <a:cxnLst/>
                <a:rect l="l" t="t" r="r" b="b"/>
                <a:pathLst>
                  <a:path w="1288617" h="276885">
                    <a:moveTo>
                      <a:pt x="72970" y="0"/>
                    </a:moveTo>
                    <a:lnTo>
                      <a:pt x="1215648" y="0"/>
                    </a:lnTo>
                    <a:cubicBezTo>
                      <a:pt x="1255948" y="0"/>
                      <a:pt x="1288617" y="32670"/>
                      <a:pt x="1288617" y="72970"/>
                    </a:cubicBezTo>
                    <a:lnTo>
                      <a:pt x="1288617" y="203916"/>
                    </a:lnTo>
                    <a:cubicBezTo>
                      <a:pt x="1288617" y="244216"/>
                      <a:pt x="1255948" y="276885"/>
                      <a:pt x="1215648" y="276885"/>
                    </a:cubicBezTo>
                    <a:lnTo>
                      <a:pt x="72970" y="276885"/>
                    </a:lnTo>
                    <a:cubicBezTo>
                      <a:pt x="32670" y="276885"/>
                      <a:pt x="0" y="244216"/>
                      <a:pt x="0" y="203916"/>
                    </a:cubicBezTo>
                    <a:lnTo>
                      <a:pt x="0" y="72970"/>
                    </a:lnTo>
                    <a:cubicBezTo>
                      <a:pt x="0" y="32670"/>
                      <a:pt x="32670" y="0"/>
                      <a:pt x="72970" y="0"/>
                    </a:cubicBezTo>
                    <a:close/>
                  </a:path>
                </a:pathLst>
              </a:custGeom>
              <a:solidFill>
                <a:srgbClr val="FDFDFD"/>
              </a:solidFill>
            </p:spPr>
          </p:sp>
          <p:sp>
            <p:nvSpPr>
              <p:cNvPr id="193" name="TextBox 9">
                <a:extLst>
                  <a:ext uri="{FF2B5EF4-FFF2-40B4-BE49-F238E27FC236}">
                    <a16:creationId xmlns:a16="http://schemas.microsoft.com/office/drawing/2014/main" id="{2D5FE57E-0A7B-5926-35DB-3AD207737C1A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170923" tIns="170923" rIns="170923" bIns="170923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8" name="Group 10">
              <a:extLst>
                <a:ext uri="{FF2B5EF4-FFF2-40B4-BE49-F238E27FC236}">
                  <a16:creationId xmlns:a16="http://schemas.microsoft.com/office/drawing/2014/main" id="{D5479435-66A7-4E23-CF21-0D19F517F05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85892" y="388649"/>
              <a:ext cx="954960" cy="668472"/>
              <a:chOff x="0" y="0"/>
              <a:chExt cx="1549400" cy="1084580"/>
            </a:xfrm>
          </p:grpSpPr>
          <p:sp>
            <p:nvSpPr>
              <p:cNvPr id="191" name="Freeform 11">
                <a:extLst>
                  <a:ext uri="{FF2B5EF4-FFF2-40B4-BE49-F238E27FC236}">
                    <a16:creationId xmlns:a16="http://schemas.microsoft.com/office/drawing/2014/main" id="{BAB2010A-DFC0-CABD-1430-652F63E0E7F6}"/>
                  </a:ext>
                </a:extLst>
              </p:cNvPr>
              <p:cNvSpPr/>
              <p:nvPr/>
            </p:nvSpPr>
            <p:spPr>
              <a:xfrm>
                <a:off x="0" y="0"/>
                <a:ext cx="1549400" cy="1084580"/>
              </a:xfrm>
              <a:custGeom>
                <a:avLst/>
                <a:gdLst/>
                <a:ahLst/>
                <a:cxnLst/>
                <a:rect l="l" t="t" r="r" b="b"/>
                <a:pathLst>
                  <a:path w="1549400" h="1084580">
                    <a:moveTo>
                      <a:pt x="0" y="0"/>
                    </a:moveTo>
                    <a:lnTo>
                      <a:pt x="0" y="1084580"/>
                    </a:lnTo>
                    <a:lnTo>
                      <a:pt x="1549400" y="1084580"/>
                    </a:lnTo>
                    <a:lnTo>
                      <a:pt x="154940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</p:sp>
        </p:grpSp>
        <p:grpSp>
          <p:nvGrpSpPr>
            <p:cNvPr id="67" name="Group 12">
              <a:extLst>
                <a:ext uri="{FF2B5EF4-FFF2-40B4-BE49-F238E27FC236}">
                  <a16:creationId xmlns:a16="http://schemas.microsoft.com/office/drawing/2014/main" id="{D7F49D31-40BE-36FE-5357-81FB7DDECC7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387963" y="284825"/>
              <a:ext cx="935100" cy="935100"/>
              <a:chOff x="0" y="0"/>
              <a:chExt cx="1337729" cy="1337729"/>
            </a:xfrm>
          </p:grpSpPr>
          <p:sp>
            <p:nvSpPr>
              <p:cNvPr id="190" name="Freeform 13">
                <a:extLst>
                  <a:ext uri="{FF2B5EF4-FFF2-40B4-BE49-F238E27FC236}">
                    <a16:creationId xmlns:a16="http://schemas.microsoft.com/office/drawing/2014/main" id="{FE418325-144B-5519-5C2D-D9599D4E5971}"/>
                  </a:ext>
                </a:extLst>
              </p:cNvPr>
              <p:cNvSpPr/>
              <p:nvPr/>
            </p:nvSpPr>
            <p:spPr>
              <a:xfrm>
                <a:off x="0" y="0"/>
                <a:ext cx="1337691" cy="1337691"/>
              </a:xfrm>
              <a:custGeom>
                <a:avLst/>
                <a:gdLst/>
                <a:ahLst/>
                <a:cxnLst/>
                <a:rect l="l" t="t" r="r" b="b"/>
                <a:pathLst>
                  <a:path w="1337691" h="1337691">
                    <a:moveTo>
                      <a:pt x="0" y="0"/>
                    </a:moveTo>
                    <a:lnTo>
                      <a:pt x="0" y="1337691"/>
                    </a:lnTo>
                    <a:lnTo>
                      <a:pt x="1337691" y="1337691"/>
                    </a:lnTo>
                    <a:lnTo>
                      <a:pt x="1337691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r="-2" b="-2"/>
                </a:stretch>
              </a:blipFill>
            </p:spPr>
          </p:sp>
        </p:grpSp>
        <p:grpSp>
          <p:nvGrpSpPr>
            <p:cNvPr id="69" name="Group 14">
              <a:extLst>
                <a:ext uri="{FF2B5EF4-FFF2-40B4-BE49-F238E27FC236}">
                  <a16:creationId xmlns:a16="http://schemas.microsoft.com/office/drawing/2014/main" id="{ABA0A717-C386-BD02-A9D9-1B823FF7719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512867" y="376911"/>
              <a:ext cx="946608" cy="709700"/>
              <a:chOff x="0" y="0"/>
              <a:chExt cx="1535849" cy="1151471"/>
            </a:xfrm>
          </p:grpSpPr>
          <p:sp>
            <p:nvSpPr>
              <p:cNvPr id="189" name="Freeform 15">
                <a:extLst>
                  <a:ext uri="{FF2B5EF4-FFF2-40B4-BE49-F238E27FC236}">
                    <a16:creationId xmlns:a16="http://schemas.microsoft.com/office/drawing/2014/main" id="{DD7519CA-F96E-4194-14C6-1A3E9CE0804C}"/>
                  </a:ext>
                </a:extLst>
              </p:cNvPr>
              <p:cNvSpPr/>
              <p:nvPr/>
            </p:nvSpPr>
            <p:spPr>
              <a:xfrm>
                <a:off x="0" y="0"/>
                <a:ext cx="1535811" cy="1151509"/>
              </a:xfrm>
              <a:custGeom>
                <a:avLst/>
                <a:gdLst/>
                <a:ahLst/>
                <a:cxnLst/>
                <a:rect l="l" t="t" r="r" b="b"/>
                <a:pathLst>
                  <a:path w="1535811" h="1151509">
                    <a:moveTo>
                      <a:pt x="0" y="0"/>
                    </a:moveTo>
                    <a:lnTo>
                      <a:pt x="0" y="1151509"/>
                    </a:lnTo>
                    <a:lnTo>
                      <a:pt x="1535811" y="1151509"/>
                    </a:lnTo>
                    <a:lnTo>
                      <a:pt x="1535811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 r="-2" b="3"/>
                </a:stretch>
              </a:blipFill>
            </p:spPr>
          </p:sp>
        </p:grpSp>
        <p:pic>
          <p:nvPicPr>
            <p:cNvPr id="71" name="Picture 16">
              <a:extLst>
                <a:ext uri="{FF2B5EF4-FFF2-40B4-BE49-F238E27FC236}">
                  <a16:creationId xmlns:a16="http://schemas.microsoft.com/office/drawing/2014/main" id="{0C15C59C-BB47-3EAB-BBEC-665BD3DC78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1691" r="8351"/>
            <a:stretch>
              <a:fillRect/>
            </a:stretch>
          </p:blipFill>
          <p:spPr>
            <a:xfrm>
              <a:off x="1329048" y="388649"/>
              <a:ext cx="1058916" cy="727452"/>
            </a:xfrm>
            <a:prstGeom prst="rect">
              <a:avLst/>
            </a:prstGeom>
          </p:spPr>
        </p:pic>
        <p:pic>
          <p:nvPicPr>
            <p:cNvPr id="73" name="Picture 17">
              <a:extLst>
                <a:ext uri="{FF2B5EF4-FFF2-40B4-BE49-F238E27FC236}">
                  <a16:creationId xmlns:a16="http://schemas.microsoft.com/office/drawing/2014/main" id="{41923603-7306-FFFB-FA39-4B365B8AFA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4631586" y="574256"/>
              <a:ext cx="2103259" cy="338486"/>
            </a:xfrm>
            <a:prstGeom prst="rect">
              <a:avLst/>
            </a:prstGeom>
          </p:spPr>
        </p:pic>
      </p:grpSp>
      <p:sp>
        <p:nvSpPr>
          <p:cNvPr id="194" name="Nadpis 1">
            <a:extLst>
              <a:ext uri="{FF2B5EF4-FFF2-40B4-BE49-F238E27FC236}">
                <a16:creationId xmlns:a16="http://schemas.microsoft.com/office/drawing/2014/main" id="{3AF2EB2F-6D2D-E4C4-AB17-72378F41C35E}"/>
              </a:ext>
            </a:extLst>
          </p:cNvPr>
          <p:cNvSpPr txBox="1">
            <a:spLocks/>
          </p:cNvSpPr>
          <p:nvPr/>
        </p:nvSpPr>
        <p:spPr>
          <a:xfrm>
            <a:off x="5755239" y="2441621"/>
            <a:ext cx="5110777" cy="17731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400" b="1" dirty="0">
                <a:solidFill>
                  <a:schemeClr val="tx1"/>
                </a:solidFill>
                <a:latin typeface="Avenir Next LT Pro" panose="020B0504020202020204" pitchFamily="34" charset="-18"/>
                <a:cs typeface="Segoe UI Light" panose="020B0502040204020203" pitchFamily="34" charset="0"/>
              </a:rPr>
              <a:t>Spiritualita, kultura a duševní zdraví</a:t>
            </a:r>
            <a:endParaRPr lang="en-US" sz="4400" b="1" dirty="0">
              <a:solidFill>
                <a:schemeClr val="tx1"/>
              </a:solidFill>
              <a:latin typeface="Avenir Next LT Pro" panose="020B0504020202020204" pitchFamily="34" charset="-18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306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1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3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20" descr="Obsah obrázku osoba, interiér, dítě, skupina&#10;&#10;Popis se vygeneroval automaticky.">
            <a:extLst>
              <a:ext uri="{FF2B5EF4-FFF2-40B4-BE49-F238E27FC236}">
                <a16:creationId xmlns:a16="http://schemas.microsoft.com/office/drawing/2014/main" id="{FC9417E6-D554-777E-B43F-492CADB92D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7"/>
          <a:stretch/>
        </p:blipFill>
        <p:spPr>
          <a:xfrm>
            <a:off x="965200" y="1021979"/>
            <a:ext cx="2879083" cy="481404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Obsah obrázku osoba, interiér, místnost, hra&#10;&#10;Popis se vygeneroval automaticky.">
            <a:extLst>
              <a:ext uri="{FF2B5EF4-FFF2-40B4-BE49-F238E27FC236}">
                <a16:creationId xmlns:a16="http://schemas.microsoft.com/office/drawing/2014/main" id="{D1AD51F7-4D2C-43A4-20EB-9564B830DF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823"/>
          <a:stretch/>
        </p:blipFill>
        <p:spPr>
          <a:xfrm rot="16200000">
            <a:off x="3695558" y="1989327"/>
            <a:ext cx="4785195" cy="288036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2" descr="Obsah obrázku text, osoba, interiér, stojící&#10;&#10;Popis se vygeneroval automaticky.">
            <a:extLst>
              <a:ext uri="{FF2B5EF4-FFF2-40B4-BE49-F238E27FC236}">
                <a16:creationId xmlns:a16="http://schemas.microsoft.com/office/drawing/2014/main" id="{ADA25328-A5F5-D3DB-20F9-D275AF20E4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086" b="7088"/>
          <a:stretch/>
        </p:blipFill>
        <p:spPr>
          <a:xfrm rot="16200000">
            <a:off x="7320320" y="2017516"/>
            <a:ext cx="4927601" cy="282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04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7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8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17121B47-384D-4AA6-BFEE-9EB117D2A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8AA8937-D869-4CEB-9DB3-A2AAE5433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B84EE3D2-B06F-47DE-AAC1-4DB46BF88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6396" y="1397220"/>
            <a:ext cx="6739942" cy="4210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8E6ACFC-FAAD-CF9E-56B9-15C572D863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751" r="1" b="1"/>
          <a:stretch/>
        </p:blipFill>
        <p:spPr>
          <a:xfrm>
            <a:off x="1071990" y="1394992"/>
            <a:ext cx="4364406" cy="4210743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4A28C6A8-BAF3-41B8-A755-8648241668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664749" y="9793"/>
            <a:ext cx="1141326" cy="6816606"/>
            <a:chOff x="5889776" y="13394"/>
            <a:chExt cx="1141326" cy="6816606"/>
          </a:xfrm>
        </p:grpSpPr>
        <p:sp>
          <p:nvSpPr>
            <p:cNvPr id="77" name="Freeform 8">
              <a:extLst>
                <a:ext uri="{FF2B5EF4-FFF2-40B4-BE49-F238E27FC236}">
                  <a16:creationId xmlns:a16="http://schemas.microsoft.com/office/drawing/2014/main" id="{CF899E3F-0F39-4DDD-B18F-AD5AD109C3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8443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0">
              <a:extLst>
                <a:ext uri="{FF2B5EF4-FFF2-40B4-BE49-F238E27FC236}">
                  <a16:creationId xmlns:a16="http://schemas.microsoft.com/office/drawing/2014/main" id="{63CB5EF7-B572-43E7-B752-310303140B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15468" y="152241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5">
              <a:extLst>
                <a:ext uri="{FF2B5EF4-FFF2-40B4-BE49-F238E27FC236}">
                  <a16:creationId xmlns:a16="http://schemas.microsoft.com/office/drawing/2014/main" id="{4736CE38-2164-4527-9BDA-BA7B211BC8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19398" y="666438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8">
              <a:extLst>
                <a:ext uri="{FF2B5EF4-FFF2-40B4-BE49-F238E27FC236}">
                  <a16:creationId xmlns:a16="http://schemas.microsoft.com/office/drawing/2014/main" id="{CD27C588-54B7-423B-A8C6-FDDB810E2D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22812" y="409695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9">
              <a:extLst>
                <a:ext uri="{FF2B5EF4-FFF2-40B4-BE49-F238E27FC236}">
                  <a16:creationId xmlns:a16="http://schemas.microsoft.com/office/drawing/2014/main" id="{D5883D29-E395-4A08-BA23-BDFA68B9CB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12730" y="209657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20">
              <a:extLst>
                <a:ext uri="{FF2B5EF4-FFF2-40B4-BE49-F238E27FC236}">
                  <a16:creationId xmlns:a16="http://schemas.microsoft.com/office/drawing/2014/main" id="{F085399B-825D-4F23-B650-AAA79DEC4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97493" y="2294129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22">
              <a:extLst>
                <a:ext uri="{FF2B5EF4-FFF2-40B4-BE49-F238E27FC236}">
                  <a16:creationId xmlns:a16="http://schemas.microsoft.com/office/drawing/2014/main" id="{462B2EAE-3C30-4319-A2F6-ADED6FE11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66832" y="1123972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23">
              <a:extLst>
                <a:ext uri="{FF2B5EF4-FFF2-40B4-BE49-F238E27FC236}">
                  <a16:creationId xmlns:a16="http://schemas.microsoft.com/office/drawing/2014/main" id="{6F1152A1-6374-4370-B347-6D3E9D999F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80519" y="911406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26">
              <a:extLst>
                <a:ext uri="{FF2B5EF4-FFF2-40B4-BE49-F238E27FC236}">
                  <a16:creationId xmlns:a16="http://schemas.microsoft.com/office/drawing/2014/main" id="{5F56342F-EEE8-4296-B77B-98509C360C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67743" y="1395113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27">
              <a:extLst>
                <a:ext uri="{FF2B5EF4-FFF2-40B4-BE49-F238E27FC236}">
                  <a16:creationId xmlns:a16="http://schemas.microsoft.com/office/drawing/2014/main" id="{D078287A-6272-4E3D-BAC6-6BE75C3834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58219" y="1832215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28">
              <a:extLst>
                <a:ext uri="{FF2B5EF4-FFF2-40B4-BE49-F238E27FC236}">
                  <a16:creationId xmlns:a16="http://schemas.microsoft.com/office/drawing/2014/main" id="{3725AF0C-FFB0-4662-AE96-8165041866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45303" y="1609623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30">
              <a:extLst>
                <a:ext uri="{FF2B5EF4-FFF2-40B4-BE49-F238E27FC236}">
                  <a16:creationId xmlns:a16="http://schemas.microsoft.com/office/drawing/2014/main" id="{2A586250-25E1-4D41-A4D0-F882415B08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20553" y="1152725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43">
              <a:extLst>
                <a:ext uri="{FF2B5EF4-FFF2-40B4-BE49-F238E27FC236}">
                  <a16:creationId xmlns:a16="http://schemas.microsoft.com/office/drawing/2014/main" id="{33A87255-AC3D-4DC9-9CAB-DBA34BB30F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634545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51">
              <a:extLst>
                <a:ext uri="{FF2B5EF4-FFF2-40B4-BE49-F238E27FC236}">
                  <a16:creationId xmlns:a16="http://schemas.microsoft.com/office/drawing/2014/main" id="{CAFDAE65-0D87-4C0F-A079-BA752957DD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607514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52">
              <a:extLst>
                <a:ext uri="{FF2B5EF4-FFF2-40B4-BE49-F238E27FC236}">
                  <a16:creationId xmlns:a16="http://schemas.microsoft.com/office/drawing/2014/main" id="{E5A028D1-6952-4E23-8D8D-38929BC27C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604519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53">
              <a:extLst>
                <a:ext uri="{FF2B5EF4-FFF2-40B4-BE49-F238E27FC236}">
                  <a16:creationId xmlns:a16="http://schemas.microsoft.com/office/drawing/2014/main" id="{D5EAC663-744A-4486-B5EC-B65FA8F37C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95600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54">
              <a:extLst>
                <a:ext uri="{FF2B5EF4-FFF2-40B4-BE49-F238E27FC236}">
                  <a16:creationId xmlns:a16="http://schemas.microsoft.com/office/drawing/2014/main" id="{2D80F92E-71D2-4E3C-9C9B-0CD0E5CE6C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81447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55">
              <a:extLst>
                <a:ext uri="{FF2B5EF4-FFF2-40B4-BE49-F238E27FC236}">
                  <a16:creationId xmlns:a16="http://schemas.microsoft.com/office/drawing/2014/main" id="{041B74F9-71CA-474B-82B7-EE8DA47C3E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95460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56">
              <a:extLst>
                <a:ext uri="{FF2B5EF4-FFF2-40B4-BE49-F238E27FC236}">
                  <a16:creationId xmlns:a16="http://schemas.microsoft.com/office/drawing/2014/main" id="{53708B98-2B4F-4AD6-856E-8584B268A4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95156" y="2293440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57">
              <a:extLst>
                <a:ext uri="{FF2B5EF4-FFF2-40B4-BE49-F238E27FC236}">
                  <a16:creationId xmlns:a16="http://schemas.microsoft.com/office/drawing/2014/main" id="{E3098762-D2BE-4CF3-AE5F-2B534414EB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81609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59">
              <a:extLst>
                <a:ext uri="{FF2B5EF4-FFF2-40B4-BE49-F238E27FC236}">
                  <a16:creationId xmlns:a16="http://schemas.microsoft.com/office/drawing/2014/main" id="{04E2B7AF-FA74-4E58-A903-A5E0F3BB99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61059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60">
              <a:extLst>
                <a:ext uri="{FF2B5EF4-FFF2-40B4-BE49-F238E27FC236}">
                  <a16:creationId xmlns:a16="http://schemas.microsoft.com/office/drawing/2014/main" id="{A1FD75F7-ADDE-44B3-8DC2-7B6319FFA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6290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61">
              <a:extLst>
                <a:ext uri="{FF2B5EF4-FFF2-40B4-BE49-F238E27FC236}">
                  <a16:creationId xmlns:a16="http://schemas.microsoft.com/office/drawing/2014/main" id="{739B44F1-A479-4588-BE6D-D695F027E6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22587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78">
              <a:extLst>
                <a:ext uri="{FF2B5EF4-FFF2-40B4-BE49-F238E27FC236}">
                  <a16:creationId xmlns:a16="http://schemas.microsoft.com/office/drawing/2014/main" id="{2A7834FE-4F71-43B5-826C-B750F92CD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41825" y="721042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79">
              <a:extLst>
                <a:ext uri="{FF2B5EF4-FFF2-40B4-BE49-F238E27FC236}">
                  <a16:creationId xmlns:a16="http://schemas.microsoft.com/office/drawing/2014/main" id="{980E674A-B840-45F7-BEFA-18E4E55BD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54197" y="952087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80">
              <a:extLst>
                <a:ext uri="{FF2B5EF4-FFF2-40B4-BE49-F238E27FC236}">
                  <a16:creationId xmlns:a16="http://schemas.microsoft.com/office/drawing/2014/main" id="{A43DE1C3-C185-427E-B53D-02E9CE185F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48856" y="1189882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81">
              <a:extLst>
                <a:ext uri="{FF2B5EF4-FFF2-40B4-BE49-F238E27FC236}">
                  <a16:creationId xmlns:a16="http://schemas.microsoft.com/office/drawing/2014/main" id="{BA7CE0B8-3588-4F05-AFAE-0AD14B6962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1906" y="2202936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82">
              <a:extLst>
                <a:ext uri="{FF2B5EF4-FFF2-40B4-BE49-F238E27FC236}">
                  <a16:creationId xmlns:a16="http://schemas.microsoft.com/office/drawing/2014/main" id="{5302691E-392B-4CD6-A746-A946CA8E6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9742" y="1980483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83">
              <a:extLst>
                <a:ext uri="{FF2B5EF4-FFF2-40B4-BE49-F238E27FC236}">
                  <a16:creationId xmlns:a16="http://schemas.microsoft.com/office/drawing/2014/main" id="{6D4C1EE2-A6BB-4F95-96F7-49D32FEA0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12299" y="1665695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84">
              <a:extLst>
                <a:ext uri="{FF2B5EF4-FFF2-40B4-BE49-F238E27FC236}">
                  <a16:creationId xmlns:a16="http://schemas.microsoft.com/office/drawing/2014/main" id="{CF4A74AC-E55B-49B2-9320-694ADBFEFF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23315" y="516456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86">
              <a:extLst>
                <a:ext uri="{FF2B5EF4-FFF2-40B4-BE49-F238E27FC236}">
                  <a16:creationId xmlns:a16="http://schemas.microsoft.com/office/drawing/2014/main" id="{654E2CAC-C24C-4AA4-9C07-96AA9FA05B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3284" y="170447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89">
              <a:extLst>
                <a:ext uri="{FF2B5EF4-FFF2-40B4-BE49-F238E27FC236}">
                  <a16:creationId xmlns:a16="http://schemas.microsoft.com/office/drawing/2014/main" id="{C46E63CB-A36B-4D4A-A9AC-968BCA0EE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8087" y="1453344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90">
              <a:extLst>
                <a:ext uri="{FF2B5EF4-FFF2-40B4-BE49-F238E27FC236}">
                  <a16:creationId xmlns:a16="http://schemas.microsoft.com/office/drawing/2014/main" id="{1A9C4402-2E4B-4CD4-9D4B-5D52E356A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65939" y="2076253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05">
              <a:extLst>
                <a:ext uri="{FF2B5EF4-FFF2-40B4-BE49-F238E27FC236}">
                  <a16:creationId xmlns:a16="http://schemas.microsoft.com/office/drawing/2014/main" id="{1E23CEBD-6136-460D-AD6F-BF8ED2824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79346" y="1981944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06">
              <a:extLst>
                <a:ext uri="{FF2B5EF4-FFF2-40B4-BE49-F238E27FC236}">
                  <a16:creationId xmlns:a16="http://schemas.microsoft.com/office/drawing/2014/main" id="{921B10DF-7DBB-400F-AAD5-23024C665C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8983" y="589065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07">
              <a:extLst>
                <a:ext uri="{FF2B5EF4-FFF2-40B4-BE49-F238E27FC236}">
                  <a16:creationId xmlns:a16="http://schemas.microsoft.com/office/drawing/2014/main" id="{CEC03EB9-0E20-4DDD-8935-23AA8BCEA7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54748" y="2269014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08">
              <a:extLst>
                <a:ext uri="{FF2B5EF4-FFF2-40B4-BE49-F238E27FC236}">
                  <a16:creationId xmlns:a16="http://schemas.microsoft.com/office/drawing/2014/main" id="{2F9F83B1-B5E6-4304-9303-B48CD1DEB0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6654" y="1198910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09">
              <a:extLst>
                <a:ext uri="{FF2B5EF4-FFF2-40B4-BE49-F238E27FC236}">
                  <a16:creationId xmlns:a16="http://schemas.microsoft.com/office/drawing/2014/main" id="{29336462-CA1B-45CD-B2E2-89473760F7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9851" y="1700235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10">
              <a:extLst>
                <a:ext uri="{FF2B5EF4-FFF2-40B4-BE49-F238E27FC236}">
                  <a16:creationId xmlns:a16="http://schemas.microsoft.com/office/drawing/2014/main" id="{CA498C4D-9C0D-48B5-A046-EDF0F0DC8C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6707" y="341230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11">
              <a:extLst>
                <a:ext uri="{FF2B5EF4-FFF2-40B4-BE49-F238E27FC236}">
                  <a16:creationId xmlns:a16="http://schemas.microsoft.com/office/drawing/2014/main" id="{B62164B6-B000-472E-B485-7EA03B0568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7906" y="1428730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12">
              <a:extLst>
                <a:ext uri="{FF2B5EF4-FFF2-40B4-BE49-F238E27FC236}">
                  <a16:creationId xmlns:a16="http://schemas.microsoft.com/office/drawing/2014/main" id="{AD0CCD92-16E8-464D-8853-034C5A9D62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57409" y="910076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5">
              <a:extLst>
                <a:ext uri="{FF2B5EF4-FFF2-40B4-BE49-F238E27FC236}">
                  <a16:creationId xmlns:a16="http://schemas.microsoft.com/office/drawing/2014/main" id="{78F1B3FC-5BD3-4941-AA35-A227BC8E1D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83378" y="27651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6">
              <a:extLst>
                <a:ext uri="{FF2B5EF4-FFF2-40B4-BE49-F238E27FC236}">
                  <a16:creationId xmlns:a16="http://schemas.microsoft.com/office/drawing/2014/main" id="{8152B1E2-813A-4C7F-BB51-307D862AF5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84905" y="510935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7">
              <a:extLst>
                <a:ext uri="{FF2B5EF4-FFF2-40B4-BE49-F238E27FC236}">
                  <a16:creationId xmlns:a16="http://schemas.microsoft.com/office/drawing/2014/main" id="{041ED8E7-9760-43C4-9850-D289EE53C2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53335" y="2478886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8">
              <a:extLst>
                <a:ext uri="{FF2B5EF4-FFF2-40B4-BE49-F238E27FC236}">
                  <a16:creationId xmlns:a16="http://schemas.microsoft.com/office/drawing/2014/main" id="{52D6B24B-1BB7-48F5-A151-2E7446A912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41783" y="481031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9">
              <a:extLst>
                <a:ext uri="{FF2B5EF4-FFF2-40B4-BE49-F238E27FC236}">
                  <a16:creationId xmlns:a16="http://schemas.microsoft.com/office/drawing/2014/main" id="{24FB0643-43F1-4D32-9633-050BB640AC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49921" y="4529838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1">
              <a:extLst>
                <a:ext uri="{FF2B5EF4-FFF2-40B4-BE49-F238E27FC236}">
                  <a16:creationId xmlns:a16="http://schemas.microsoft.com/office/drawing/2014/main" id="{1963CE3F-95F5-4D43-83D6-8777B0B965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10282" y="4268606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2">
              <a:extLst>
                <a:ext uri="{FF2B5EF4-FFF2-40B4-BE49-F238E27FC236}">
                  <a16:creationId xmlns:a16="http://schemas.microsoft.com/office/drawing/2014/main" id="{08327689-B3CC-4CBD-8BEF-3A50D1189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22058" y="3766125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3">
              <a:extLst>
                <a:ext uri="{FF2B5EF4-FFF2-40B4-BE49-F238E27FC236}">
                  <a16:creationId xmlns:a16="http://schemas.microsoft.com/office/drawing/2014/main" id="{FEB24BE9-964A-4897-B0CA-2685EC9A81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26523" y="3170095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4">
              <a:extLst>
                <a:ext uri="{FF2B5EF4-FFF2-40B4-BE49-F238E27FC236}">
                  <a16:creationId xmlns:a16="http://schemas.microsoft.com/office/drawing/2014/main" id="{55412F71-3B62-4477-ABDA-DF30C9247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17163" y="3410025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16">
              <a:extLst>
                <a:ext uri="{FF2B5EF4-FFF2-40B4-BE49-F238E27FC236}">
                  <a16:creationId xmlns:a16="http://schemas.microsoft.com/office/drawing/2014/main" id="{9115395A-C0EB-49B8-A381-B8490A22C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00898" y="4009157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17">
              <a:extLst>
                <a:ext uri="{FF2B5EF4-FFF2-40B4-BE49-F238E27FC236}">
                  <a16:creationId xmlns:a16="http://schemas.microsoft.com/office/drawing/2014/main" id="{472CFABC-577B-4FCA-AB0C-09815D2319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35877" y="5421845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21">
              <a:extLst>
                <a:ext uri="{FF2B5EF4-FFF2-40B4-BE49-F238E27FC236}">
                  <a16:creationId xmlns:a16="http://schemas.microsoft.com/office/drawing/2014/main" id="{D4549682-FEAB-4B49-B86F-35E2482D12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83868" y="5732999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25">
              <a:extLst>
                <a:ext uri="{FF2B5EF4-FFF2-40B4-BE49-F238E27FC236}">
                  <a16:creationId xmlns:a16="http://schemas.microsoft.com/office/drawing/2014/main" id="{83473AF8-6AB3-40C9-8578-8B7FC2878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64529" y="6498261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29">
              <a:extLst>
                <a:ext uri="{FF2B5EF4-FFF2-40B4-BE49-F238E27FC236}">
                  <a16:creationId xmlns:a16="http://schemas.microsoft.com/office/drawing/2014/main" id="{6995FD46-CD76-4B33-B2A7-2AE3A782E2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64751" y="5971706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31">
              <a:extLst>
                <a:ext uri="{FF2B5EF4-FFF2-40B4-BE49-F238E27FC236}">
                  <a16:creationId xmlns:a16="http://schemas.microsoft.com/office/drawing/2014/main" id="{3FB937FD-3222-4970-9112-D82EE7C097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43452" y="6281124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32">
              <a:extLst>
                <a:ext uri="{FF2B5EF4-FFF2-40B4-BE49-F238E27FC236}">
                  <a16:creationId xmlns:a16="http://schemas.microsoft.com/office/drawing/2014/main" id="{FA7B971D-6739-4ADD-82F2-5EA9D229B6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4632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33">
              <a:extLst>
                <a:ext uri="{FF2B5EF4-FFF2-40B4-BE49-F238E27FC236}">
                  <a16:creationId xmlns:a16="http://schemas.microsoft.com/office/drawing/2014/main" id="{405EDEAD-9FE7-4E24-A4BC-BFF68765D6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74545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34">
              <a:extLst>
                <a:ext uri="{FF2B5EF4-FFF2-40B4-BE49-F238E27FC236}">
                  <a16:creationId xmlns:a16="http://schemas.microsoft.com/office/drawing/2014/main" id="{C7AEF094-7042-457C-8968-E3263E072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78475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35">
              <a:extLst>
                <a:ext uri="{FF2B5EF4-FFF2-40B4-BE49-F238E27FC236}">
                  <a16:creationId xmlns:a16="http://schemas.microsoft.com/office/drawing/2014/main" id="{496CF2DE-FF8E-4F24-935F-52E5300DB4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74127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36">
              <a:extLst>
                <a:ext uri="{FF2B5EF4-FFF2-40B4-BE49-F238E27FC236}">
                  <a16:creationId xmlns:a16="http://schemas.microsoft.com/office/drawing/2014/main" id="{D3AD0644-32C0-41CD-9BCF-FC57BBE74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6264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37">
              <a:extLst>
                <a:ext uri="{FF2B5EF4-FFF2-40B4-BE49-F238E27FC236}">
                  <a16:creationId xmlns:a16="http://schemas.microsoft.com/office/drawing/2014/main" id="{0A987D91-7B52-4180-96BD-9FA4C0BD59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8030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38">
              <a:extLst>
                <a:ext uri="{FF2B5EF4-FFF2-40B4-BE49-F238E27FC236}">
                  <a16:creationId xmlns:a16="http://schemas.microsoft.com/office/drawing/2014/main" id="{8858F89B-6C9F-4C56-9098-86E363A572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65699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39">
              <a:extLst>
                <a:ext uri="{FF2B5EF4-FFF2-40B4-BE49-F238E27FC236}">
                  <a16:creationId xmlns:a16="http://schemas.microsoft.com/office/drawing/2014/main" id="{EFFA4C3F-E2E7-4166-909C-17D182C550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7807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40">
              <a:extLst>
                <a:ext uri="{FF2B5EF4-FFF2-40B4-BE49-F238E27FC236}">
                  <a16:creationId xmlns:a16="http://schemas.microsoft.com/office/drawing/2014/main" id="{D55033AC-2395-4172-8995-EC9FD9837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2771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41">
              <a:extLst>
                <a:ext uri="{FF2B5EF4-FFF2-40B4-BE49-F238E27FC236}">
                  <a16:creationId xmlns:a16="http://schemas.microsoft.com/office/drawing/2014/main" id="{CBBE8320-EFC0-4EDD-8261-155F36E2B2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6264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42">
              <a:extLst>
                <a:ext uri="{FF2B5EF4-FFF2-40B4-BE49-F238E27FC236}">
                  <a16:creationId xmlns:a16="http://schemas.microsoft.com/office/drawing/2014/main" id="{45192D34-00D8-48C1-975D-6B54636C7F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34432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44">
              <a:extLst>
                <a:ext uri="{FF2B5EF4-FFF2-40B4-BE49-F238E27FC236}">
                  <a16:creationId xmlns:a16="http://schemas.microsoft.com/office/drawing/2014/main" id="{9FC6A9E0-005A-4A31-9BD1-C22484823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38222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45">
              <a:extLst>
                <a:ext uri="{FF2B5EF4-FFF2-40B4-BE49-F238E27FC236}">
                  <a16:creationId xmlns:a16="http://schemas.microsoft.com/office/drawing/2014/main" id="{BB488960-0771-4337-9C5B-EDC23D27B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16071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46">
              <a:extLst>
                <a:ext uri="{FF2B5EF4-FFF2-40B4-BE49-F238E27FC236}">
                  <a16:creationId xmlns:a16="http://schemas.microsoft.com/office/drawing/2014/main" id="{59A07F93-CCD4-4F15-9B9B-312EDCB55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65130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47">
              <a:extLst>
                <a:ext uri="{FF2B5EF4-FFF2-40B4-BE49-F238E27FC236}">
                  <a16:creationId xmlns:a16="http://schemas.microsoft.com/office/drawing/2014/main" id="{FAE7D80C-58D7-41AB-8159-310972A33F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23275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48">
              <a:extLst>
                <a:ext uri="{FF2B5EF4-FFF2-40B4-BE49-F238E27FC236}">
                  <a16:creationId xmlns:a16="http://schemas.microsoft.com/office/drawing/2014/main" id="{273DEEF8-E870-46C8-B781-894E2C9E69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18532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49">
              <a:extLst>
                <a:ext uri="{FF2B5EF4-FFF2-40B4-BE49-F238E27FC236}">
                  <a16:creationId xmlns:a16="http://schemas.microsoft.com/office/drawing/2014/main" id="{B258A364-5E27-425C-B76A-C25E1C5758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17146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62">
              <a:extLst>
                <a:ext uri="{FF2B5EF4-FFF2-40B4-BE49-F238E27FC236}">
                  <a16:creationId xmlns:a16="http://schemas.microsoft.com/office/drawing/2014/main" id="{020B9B49-D2D6-481D-8817-6D3C022F4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08964" y="2950571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63">
              <a:extLst>
                <a:ext uri="{FF2B5EF4-FFF2-40B4-BE49-F238E27FC236}">
                  <a16:creationId xmlns:a16="http://schemas.microsoft.com/office/drawing/2014/main" id="{A998D017-6FB2-4DC5-A330-2991B0981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20322" y="4089184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64">
              <a:extLst>
                <a:ext uri="{FF2B5EF4-FFF2-40B4-BE49-F238E27FC236}">
                  <a16:creationId xmlns:a16="http://schemas.microsoft.com/office/drawing/2014/main" id="{0AF6EB79-5101-4605-B185-9F13275EAC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8273" y="2682263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65">
              <a:extLst>
                <a:ext uri="{FF2B5EF4-FFF2-40B4-BE49-F238E27FC236}">
                  <a16:creationId xmlns:a16="http://schemas.microsoft.com/office/drawing/2014/main" id="{188E2430-B814-4FDB-90BC-C9A8B1EB40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8904" y="3826278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66">
              <a:extLst>
                <a:ext uri="{FF2B5EF4-FFF2-40B4-BE49-F238E27FC236}">
                  <a16:creationId xmlns:a16="http://schemas.microsoft.com/office/drawing/2014/main" id="{2F2F3319-B962-48DA-9D60-6A6E5B1102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6686" y="5372714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67">
              <a:extLst>
                <a:ext uri="{FF2B5EF4-FFF2-40B4-BE49-F238E27FC236}">
                  <a16:creationId xmlns:a16="http://schemas.microsoft.com/office/drawing/2014/main" id="{B90BB3CC-7065-46AE-B518-B9B3D9E3FE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56866" y="4588736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68">
              <a:extLst>
                <a:ext uri="{FF2B5EF4-FFF2-40B4-BE49-F238E27FC236}">
                  <a16:creationId xmlns:a16="http://schemas.microsoft.com/office/drawing/2014/main" id="{C122E3A7-3470-4471-BF93-086323C9B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4254" y="3245996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69">
              <a:extLst>
                <a:ext uri="{FF2B5EF4-FFF2-40B4-BE49-F238E27FC236}">
                  <a16:creationId xmlns:a16="http://schemas.microsoft.com/office/drawing/2014/main" id="{52E68165-B3FF-4512-8EE2-8466D2D32C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63511" y="5654959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70">
              <a:extLst>
                <a:ext uri="{FF2B5EF4-FFF2-40B4-BE49-F238E27FC236}">
                  <a16:creationId xmlns:a16="http://schemas.microsoft.com/office/drawing/2014/main" id="{C52609C3-4C0C-46F1-A5B8-0AADBCBCA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27724" y="6246703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71">
              <a:extLst>
                <a:ext uri="{FF2B5EF4-FFF2-40B4-BE49-F238E27FC236}">
                  <a16:creationId xmlns:a16="http://schemas.microsoft.com/office/drawing/2014/main" id="{290F44F5-E287-4918-A37A-813C7A52E0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5054" y="5134309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72">
              <a:extLst>
                <a:ext uri="{FF2B5EF4-FFF2-40B4-BE49-F238E27FC236}">
                  <a16:creationId xmlns:a16="http://schemas.microsoft.com/office/drawing/2014/main" id="{0DDCDDE6-25BF-48B7-9B89-465D56BF40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1791" y="4907450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73">
              <a:extLst>
                <a:ext uri="{FF2B5EF4-FFF2-40B4-BE49-F238E27FC236}">
                  <a16:creationId xmlns:a16="http://schemas.microsoft.com/office/drawing/2014/main" id="{9B990E1E-D49A-4015-B41C-572781B77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6664" y="4407815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74">
              <a:extLst>
                <a:ext uri="{FF2B5EF4-FFF2-40B4-BE49-F238E27FC236}">
                  <a16:creationId xmlns:a16="http://schemas.microsoft.com/office/drawing/2014/main" id="{02735837-2B24-4A40-AE64-8E141161EB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44616" y="5988099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75">
              <a:extLst>
                <a:ext uri="{FF2B5EF4-FFF2-40B4-BE49-F238E27FC236}">
                  <a16:creationId xmlns:a16="http://schemas.microsoft.com/office/drawing/2014/main" id="{FE60BBB5-F4AF-4172-B73C-AADA3B3AB3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9625" y="2442495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77">
              <a:extLst>
                <a:ext uri="{FF2B5EF4-FFF2-40B4-BE49-F238E27FC236}">
                  <a16:creationId xmlns:a16="http://schemas.microsoft.com/office/drawing/2014/main" id="{43AD395E-58FD-45B9-89FD-2FA27F5EF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44871" y="3606778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85">
              <a:extLst>
                <a:ext uri="{FF2B5EF4-FFF2-40B4-BE49-F238E27FC236}">
                  <a16:creationId xmlns:a16="http://schemas.microsoft.com/office/drawing/2014/main" id="{EE32EE59-64BC-4A86-88CA-792EEF3417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31130" y="6434597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87">
              <a:extLst>
                <a:ext uri="{FF2B5EF4-FFF2-40B4-BE49-F238E27FC236}">
                  <a16:creationId xmlns:a16="http://schemas.microsoft.com/office/drawing/2014/main" id="{3CF430AC-3D4F-48FC-88B6-3D9D428740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18609" y="6657631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88">
              <a:extLst>
                <a:ext uri="{FF2B5EF4-FFF2-40B4-BE49-F238E27FC236}">
                  <a16:creationId xmlns:a16="http://schemas.microsoft.com/office/drawing/2014/main" id="{3DDB8D8D-BF91-4F27-A8C9-18A3B5DDB6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19170" y="5704047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91">
              <a:extLst>
                <a:ext uri="{FF2B5EF4-FFF2-40B4-BE49-F238E27FC236}">
                  <a16:creationId xmlns:a16="http://schemas.microsoft.com/office/drawing/2014/main" id="{D1163852-5DE9-4D3B-9330-B8BBC76B91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58166" y="2764083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92">
              <a:extLst>
                <a:ext uri="{FF2B5EF4-FFF2-40B4-BE49-F238E27FC236}">
                  <a16:creationId xmlns:a16="http://schemas.microsoft.com/office/drawing/2014/main" id="{077169E8-E302-4B37-B103-B67237964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37206" y="2420506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93">
              <a:extLst>
                <a:ext uri="{FF2B5EF4-FFF2-40B4-BE49-F238E27FC236}">
                  <a16:creationId xmlns:a16="http://schemas.microsoft.com/office/drawing/2014/main" id="{EC7EC428-3005-4B18-A21F-BE5B62447C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6708" y="3285274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94">
              <a:extLst>
                <a:ext uri="{FF2B5EF4-FFF2-40B4-BE49-F238E27FC236}">
                  <a16:creationId xmlns:a16="http://schemas.microsoft.com/office/drawing/2014/main" id="{D239D59F-6C16-4803-8B2A-B1C99DDC2E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01814" y="5367453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95">
              <a:extLst>
                <a:ext uri="{FF2B5EF4-FFF2-40B4-BE49-F238E27FC236}">
                  <a16:creationId xmlns:a16="http://schemas.microsoft.com/office/drawing/2014/main" id="{0CFE520E-90F8-4127-BADE-86AFF62C8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0165" y="3055861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96">
              <a:extLst>
                <a:ext uri="{FF2B5EF4-FFF2-40B4-BE49-F238E27FC236}">
                  <a16:creationId xmlns:a16="http://schemas.microsoft.com/office/drawing/2014/main" id="{866B23E7-F640-4C83-8307-AA6D07E804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85551" y="3575426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97">
              <a:extLst>
                <a:ext uri="{FF2B5EF4-FFF2-40B4-BE49-F238E27FC236}">
                  <a16:creationId xmlns:a16="http://schemas.microsoft.com/office/drawing/2014/main" id="{8FB21945-F4E7-40C4-84A2-6398306C74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54863" y="4784277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98">
              <a:extLst>
                <a:ext uri="{FF2B5EF4-FFF2-40B4-BE49-F238E27FC236}">
                  <a16:creationId xmlns:a16="http://schemas.microsoft.com/office/drawing/2014/main" id="{3F76A74E-B74A-44E1-9BD6-3C911CD26D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7348" y="4265818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99">
              <a:extLst>
                <a:ext uri="{FF2B5EF4-FFF2-40B4-BE49-F238E27FC236}">
                  <a16:creationId xmlns:a16="http://schemas.microsoft.com/office/drawing/2014/main" id="{EF7CBD61-ED7E-44CC-8F4E-150AF7331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40243" y="4473676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100">
              <a:extLst>
                <a:ext uri="{FF2B5EF4-FFF2-40B4-BE49-F238E27FC236}">
                  <a16:creationId xmlns:a16="http://schemas.microsoft.com/office/drawing/2014/main" id="{A7A0A3D0-8F91-43E1-8A8F-40FD46039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9752" y="3894259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101">
              <a:extLst>
                <a:ext uri="{FF2B5EF4-FFF2-40B4-BE49-F238E27FC236}">
                  <a16:creationId xmlns:a16="http://schemas.microsoft.com/office/drawing/2014/main" id="{B300EB2B-7443-4AF3-9B8B-B4AC70942F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4469" y="5102465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102">
              <a:extLst>
                <a:ext uri="{FF2B5EF4-FFF2-40B4-BE49-F238E27FC236}">
                  <a16:creationId xmlns:a16="http://schemas.microsoft.com/office/drawing/2014/main" id="{C2E684CF-AA14-48C0-8C54-1BB4DE92BF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0648" y="5662850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103">
              <a:extLst>
                <a:ext uri="{FF2B5EF4-FFF2-40B4-BE49-F238E27FC236}">
                  <a16:creationId xmlns:a16="http://schemas.microsoft.com/office/drawing/2014/main" id="{2485870E-75CA-4507-9D19-C1BD3D39C5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73556" y="5933272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104">
              <a:extLst>
                <a:ext uri="{FF2B5EF4-FFF2-40B4-BE49-F238E27FC236}">
                  <a16:creationId xmlns:a16="http://schemas.microsoft.com/office/drawing/2014/main" id="{23379A7C-F604-4B8D-A05E-1DCFE1059A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89016" y="2464185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113">
              <a:extLst>
                <a:ext uri="{FF2B5EF4-FFF2-40B4-BE49-F238E27FC236}">
                  <a16:creationId xmlns:a16="http://schemas.microsoft.com/office/drawing/2014/main" id="{32D0D3DC-15BB-4CB3-B0CF-45FEDD833C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0357" y="4852103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114">
              <a:extLst>
                <a:ext uri="{FF2B5EF4-FFF2-40B4-BE49-F238E27FC236}">
                  <a16:creationId xmlns:a16="http://schemas.microsoft.com/office/drawing/2014/main" id="{0430102D-685B-41EE-B8F6-4FF641A07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3761" y="3618418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115">
              <a:extLst>
                <a:ext uri="{FF2B5EF4-FFF2-40B4-BE49-F238E27FC236}">
                  <a16:creationId xmlns:a16="http://schemas.microsoft.com/office/drawing/2014/main" id="{BA3C3195-6DC3-41E2-9C22-1CB7E97B0D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38048" y="4281272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117">
              <a:extLst>
                <a:ext uri="{FF2B5EF4-FFF2-40B4-BE49-F238E27FC236}">
                  <a16:creationId xmlns:a16="http://schemas.microsoft.com/office/drawing/2014/main" id="{546EEEF1-2858-4654-8A62-7B06A08D3A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5365" y="5976951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118">
              <a:extLst>
                <a:ext uri="{FF2B5EF4-FFF2-40B4-BE49-F238E27FC236}">
                  <a16:creationId xmlns:a16="http://schemas.microsoft.com/office/drawing/2014/main" id="{C93C1297-812D-449E-8D30-2F9124E8DB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14781" y="6554638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119">
              <a:extLst>
                <a:ext uri="{FF2B5EF4-FFF2-40B4-BE49-F238E27FC236}">
                  <a16:creationId xmlns:a16="http://schemas.microsoft.com/office/drawing/2014/main" id="{ACD2A60C-3D88-4518-A7B5-952385E0FC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01455" y="6286263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Freeform 8">
              <a:extLst>
                <a:ext uri="{FF2B5EF4-FFF2-40B4-BE49-F238E27FC236}">
                  <a16:creationId xmlns:a16="http://schemas.microsoft.com/office/drawing/2014/main" id="{DC8431AB-4376-4EFA-8EDE-5FDE494DF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82287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Freeform 8">
              <a:extLst>
                <a:ext uri="{FF2B5EF4-FFF2-40B4-BE49-F238E27FC236}">
                  <a16:creationId xmlns:a16="http://schemas.microsoft.com/office/drawing/2014/main" id="{56BA3CB1-5958-4836-A7A0-6ACB1CE03F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82464" y="97108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Freeform 106">
              <a:extLst>
                <a:ext uri="{FF2B5EF4-FFF2-40B4-BE49-F238E27FC236}">
                  <a16:creationId xmlns:a16="http://schemas.microsoft.com/office/drawing/2014/main" id="{A89D2101-6C59-4980-BE42-223BF06FE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41618" y="6714098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D82174A-5608-B0BB-D20B-17E17EE90C22}"/>
              </a:ext>
            </a:extLst>
          </p:cNvPr>
          <p:cNvGrpSpPr/>
          <p:nvPr/>
        </p:nvGrpSpPr>
        <p:grpSpPr>
          <a:xfrm>
            <a:off x="7495457" y="212222"/>
            <a:ext cx="4482487" cy="963152"/>
            <a:chOff x="0" y="0"/>
            <a:chExt cx="6920450" cy="148699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56D2431-7301-B137-2719-A735380BE0BB}"/>
                </a:ext>
              </a:extLst>
            </p:cNvPr>
            <p:cNvGrpSpPr/>
            <p:nvPr/>
          </p:nvGrpSpPr>
          <p:grpSpPr>
            <a:xfrm>
              <a:off x="0" y="0"/>
              <a:ext cx="6920450" cy="1486998"/>
              <a:chOff x="0" y="0"/>
              <a:chExt cx="1288617" cy="276885"/>
            </a:xfrm>
          </p:grpSpPr>
          <p:sp>
            <p:nvSpPr>
              <p:cNvPr id="193" name="Freeform 8">
                <a:extLst>
                  <a:ext uri="{FF2B5EF4-FFF2-40B4-BE49-F238E27FC236}">
                    <a16:creationId xmlns:a16="http://schemas.microsoft.com/office/drawing/2014/main" id="{86F7A36C-E2F1-D087-0929-F4132D68C4FB}"/>
                  </a:ext>
                </a:extLst>
              </p:cNvPr>
              <p:cNvSpPr/>
              <p:nvPr/>
            </p:nvSpPr>
            <p:spPr>
              <a:xfrm>
                <a:off x="0" y="0"/>
                <a:ext cx="1288617" cy="276885"/>
              </a:xfrm>
              <a:custGeom>
                <a:avLst/>
                <a:gdLst/>
                <a:ahLst/>
                <a:cxnLst/>
                <a:rect l="l" t="t" r="r" b="b"/>
                <a:pathLst>
                  <a:path w="1288617" h="276885">
                    <a:moveTo>
                      <a:pt x="72970" y="0"/>
                    </a:moveTo>
                    <a:lnTo>
                      <a:pt x="1215648" y="0"/>
                    </a:lnTo>
                    <a:cubicBezTo>
                      <a:pt x="1255948" y="0"/>
                      <a:pt x="1288617" y="32670"/>
                      <a:pt x="1288617" y="72970"/>
                    </a:cubicBezTo>
                    <a:lnTo>
                      <a:pt x="1288617" y="203916"/>
                    </a:lnTo>
                    <a:cubicBezTo>
                      <a:pt x="1288617" y="244216"/>
                      <a:pt x="1255948" y="276885"/>
                      <a:pt x="1215648" y="276885"/>
                    </a:cubicBezTo>
                    <a:lnTo>
                      <a:pt x="72970" y="276885"/>
                    </a:lnTo>
                    <a:cubicBezTo>
                      <a:pt x="32670" y="276885"/>
                      <a:pt x="0" y="244216"/>
                      <a:pt x="0" y="203916"/>
                    </a:cubicBezTo>
                    <a:lnTo>
                      <a:pt x="0" y="72970"/>
                    </a:lnTo>
                    <a:cubicBezTo>
                      <a:pt x="0" y="32670"/>
                      <a:pt x="32670" y="0"/>
                      <a:pt x="72970" y="0"/>
                    </a:cubicBezTo>
                    <a:close/>
                  </a:path>
                </a:pathLst>
              </a:custGeom>
              <a:solidFill>
                <a:srgbClr val="FDFDFD"/>
              </a:solidFill>
            </p:spPr>
          </p:sp>
          <p:sp>
            <p:nvSpPr>
              <p:cNvPr id="194" name="TextBox 9">
                <a:extLst>
                  <a:ext uri="{FF2B5EF4-FFF2-40B4-BE49-F238E27FC236}">
                    <a16:creationId xmlns:a16="http://schemas.microsoft.com/office/drawing/2014/main" id="{D6FB523C-12AF-D376-6C98-2F0C920F2D08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170923" tIns="170923" rIns="170923" bIns="170923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9" name="Group 10">
              <a:extLst>
                <a:ext uri="{FF2B5EF4-FFF2-40B4-BE49-F238E27FC236}">
                  <a16:creationId xmlns:a16="http://schemas.microsoft.com/office/drawing/2014/main" id="{84E3480F-6934-3C5F-E252-7EAA8CDEF30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85892" y="388649"/>
              <a:ext cx="954960" cy="668472"/>
              <a:chOff x="0" y="0"/>
              <a:chExt cx="1549400" cy="1084580"/>
            </a:xfrm>
          </p:grpSpPr>
          <p:sp>
            <p:nvSpPr>
              <p:cNvPr id="192" name="Freeform 11">
                <a:extLst>
                  <a:ext uri="{FF2B5EF4-FFF2-40B4-BE49-F238E27FC236}">
                    <a16:creationId xmlns:a16="http://schemas.microsoft.com/office/drawing/2014/main" id="{D44C3A10-B7F2-2B6C-E277-748CAF69ECB1}"/>
                  </a:ext>
                </a:extLst>
              </p:cNvPr>
              <p:cNvSpPr/>
              <p:nvPr/>
            </p:nvSpPr>
            <p:spPr>
              <a:xfrm>
                <a:off x="0" y="0"/>
                <a:ext cx="1549400" cy="1084580"/>
              </a:xfrm>
              <a:custGeom>
                <a:avLst/>
                <a:gdLst/>
                <a:ahLst/>
                <a:cxnLst/>
                <a:rect l="l" t="t" r="r" b="b"/>
                <a:pathLst>
                  <a:path w="1549400" h="1084580">
                    <a:moveTo>
                      <a:pt x="0" y="0"/>
                    </a:moveTo>
                    <a:lnTo>
                      <a:pt x="0" y="1084580"/>
                    </a:lnTo>
                    <a:lnTo>
                      <a:pt x="1549400" y="1084580"/>
                    </a:lnTo>
                    <a:lnTo>
                      <a:pt x="154940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</p:sp>
        </p:grpSp>
        <p:grpSp>
          <p:nvGrpSpPr>
            <p:cNvPr id="10" name="Group 12">
              <a:extLst>
                <a:ext uri="{FF2B5EF4-FFF2-40B4-BE49-F238E27FC236}">
                  <a16:creationId xmlns:a16="http://schemas.microsoft.com/office/drawing/2014/main" id="{5257A93D-B3A3-FDF2-1FB4-EB43A6FD562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387963" y="284825"/>
              <a:ext cx="935100" cy="935100"/>
              <a:chOff x="0" y="0"/>
              <a:chExt cx="1337729" cy="1337729"/>
            </a:xfrm>
          </p:grpSpPr>
          <p:sp>
            <p:nvSpPr>
              <p:cNvPr id="191" name="Freeform 13">
                <a:extLst>
                  <a:ext uri="{FF2B5EF4-FFF2-40B4-BE49-F238E27FC236}">
                    <a16:creationId xmlns:a16="http://schemas.microsoft.com/office/drawing/2014/main" id="{25F8C876-1E7F-5971-F778-14AB8FFF0025}"/>
                  </a:ext>
                </a:extLst>
              </p:cNvPr>
              <p:cNvSpPr/>
              <p:nvPr/>
            </p:nvSpPr>
            <p:spPr>
              <a:xfrm>
                <a:off x="0" y="0"/>
                <a:ext cx="1337691" cy="1337691"/>
              </a:xfrm>
              <a:custGeom>
                <a:avLst/>
                <a:gdLst/>
                <a:ahLst/>
                <a:cxnLst/>
                <a:rect l="l" t="t" r="r" b="b"/>
                <a:pathLst>
                  <a:path w="1337691" h="1337691">
                    <a:moveTo>
                      <a:pt x="0" y="0"/>
                    </a:moveTo>
                    <a:lnTo>
                      <a:pt x="0" y="1337691"/>
                    </a:lnTo>
                    <a:lnTo>
                      <a:pt x="1337691" y="1337691"/>
                    </a:lnTo>
                    <a:lnTo>
                      <a:pt x="1337691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r="-2" b="-2"/>
                </a:stretch>
              </a:blipFill>
            </p:spPr>
          </p:sp>
        </p:grpSp>
        <p:grpSp>
          <p:nvGrpSpPr>
            <p:cNvPr id="69" name="Group 14">
              <a:extLst>
                <a:ext uri="{FF2B5EF4-FFF2-40B4-BE49-F238E27FC236}">
                  <a16:creationId xmlns:a16="http://schemas.microsoft.com/office/drawing/2014/main" id="{F6C238FD-D373-0935-0E9B-77E951295C2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512867" y="376911"/>
              <a:ext cx="946608" cy="709700"/>
              <a:chOff x="0" y="0"/>
              <a:chExt cx="1535849" cy="1151471"/>
            </a:xfrm>
          </p:grpSpPr>
          <p:sp>
            <p:nvSpPr>
              <p:cNvPr id="75" name="Freeform 15">
                <a:extLst>
                  <a:ext uri="{FF2B5EF4-FFF2-40B4-BE49-F238E27FC236}">
                    <a16:creationId xmlns:a16="http://schemas.microsoft.com/office/drawing/2014/main" id="{1992DBA3-0BFB-870F-3005-76B27A70B2CB}"/>
                  </a:ext>
                </a:extLst>
              </p:cNvPr>
              <p:cNvSpPr/>
              <p:nvPr/>
            </p:nvSpPr>
            <p:spPr>
              <a:xfrm>
                <a:off x="0" y="0"/>
                <a:ext cx="1535811" cy="1151509"/>
              </a:xfrm>
              <a:custGeom>
                <a:avLst/>
                <a:gdLst/>
                <a:ahLst/>
                <a:cxnLst/>
                <a:rect l="l" t="t" r="r" b="b"/>
                <a:pathLst>
                  <a:path w="1535811" h="1151509">
                    <a:moveTo>
                      <a:pt x="0" y="0"/>
                    </a:moveTo>
                    <a:lnTo>
                      <a:pt x="0" y="1151509"/>
                    </a:lnTo>
                    <a:lnTo>
                      <a:pt x="1535811" y="1151509"/>
                    </a:lnTo>
                    <a:lnTo>
                      <a:pt x="1535811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 r="-2" b="3"/>
                </a:stretch>
              </a:blipFill>
            </p:spPr>
          </p:sp>
        </p:grpSp>
        <p:pic>
          <p:nvPicPr>
            <p:cNvPr id="71" name="Picture 16">
              <a:extLst>
                <a:ext uri="{FF2B5EF4-FFF2-40B4-BE49-F238E27FC236}">
                  <a16:creationId xmlns:a16="http://schemas.microsoft.com/office/drawing/2014/main" id="{109A37B6-4A1B-89C6-B037-292665831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1691" r="8351"/>
            <a:stretch>
              <a:fillRect/>
            </a:stretch>
          </p:blipFill>
          <p:spPr>
            <a:xfrm>
              <a:off x="1329048" y="388649"/>
              <a:ext cx="1058916" cy="727452"/>
            </a:xfrm>
            <a:prstGeom prst="rect">
              <a:avLst/>
            </a:prstGeom>
          </p:spPr>
        </p:pic>
        <p:pic>
          <p:nvPicPr>
            <p:cNvPr id="73" name="Picture 17">
              <a:extLst>
                <a:ext uri="{FF2B5EF4-FFF2-40B4-BE49-F238E27FC236}">
                  <a16:creationId xmlns:a16="http://schemas.microsoft.com/office/drawing/2014/main" id="{C5DA003D-C7DC-E877-5BC7-1468616B0E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4631586" y="574256"/>
              <a:ext cx="2103259" cy="338486"/>
            </a:xfrm>
            <a:prstGeom prst="rect">
              <a:avLst/>
            </a:prstGeom>
          </p:spPr>
        </p:pic>
      </p:grpSp>
      <p:sp>
        <p:nvSpPr>
          <p:cNvPr id="195" name="Nadpis 1">
            <a:extLst>
              <a:ext uri="{FF2B5EF4-FFF2-40B4-BE49-F238E27FC236}">
                <a16:creationId xmlns:a16="http://schemas.microsoft.com/office/drawing/2014/main" id="{822AC546-2CB4-4D01-EF65-F9D23AA915DA}"/>
              </a:ext>
            </a:extLst>
          </p:cNvPr>
          <p:cNvSpPr txBox="1">
            <a:spLocks/>
          </p:cNvSpPr>
          <p:nvPr/>
        </p:nvSpPr>
        <p:spPr>
          <a:xfrm>
            <a:off x="5535596" y="2417813"/>
            <a:ext cx="5110777" cy="17731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400" b="1" dirty="0">
                <a:solidFill>
                  <a:schemeClr val="tx1"/>
                </a:solidFill>
                <a:latin typeface="+mn-lt"/>
                <a:cs typeface="Segoe UI Light" panose="020B0502040204020203" pitchFamily="34" charset="0"/>
              </a:rPr>
              <a:t>Sexualita a duševní zdraví</a:t>
            </a:r>
            <a:endParaRPr lang="en-US" sz="4400" b="1" dirty="0">
              <a:solidFill>
                <a:schemeClr val="tx1"/>
              </a:solidFill>
              <a:latin typeface="+mn-lt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528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8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8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0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2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7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9" name="Rectangle 68">
            <a:extLst>
              <a:ext uri="{FF2B5EF4-FFF2-40B4-BE49-F238E27FC236}">
                <a16:creationId xmlns:a16="http://schemas.microsoft.com/office/drawing/2014/main" id="{6BB4A288-31AD-48C2-B51A-26D773DE2A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CF296E0E-B856-46EB-BF61-6F696D2B0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 121">
            <a:extLst>
              <a:ext uri="{FF2B5EF4-FFF2-40B4-BE49-F238E27FC236}">
                <a16:creationId xmlns:a16="http://schemas.microsoft.com/office/drawing/2014/main" id="{5CFB9D68-DE9A-4A28-83F3-BDE936BC8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9924350" y="61233"/>
            <a:ext cx="133812" cy="84866"/>
          </a:xfrm>
          <a:custGeom>
            <a:avLst/>
            <a:gdLst>
              <a:gd name="T0" fmla="*/ 26 w 41"/>
              <a:gd name="T1" fmla="*/ 0 h 28"/>
              <a:gd name="T2" fmla="*/ 38 w 41"/>
              <a:gd name="T3" fmla="*/ 19 h 28"/>
              <a:gd name="T4" fmla="*/ 26 w 41"/>
              <a:gd name="T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" h="28">
                <a:moveTo>
                  <a:pt x="26" y="0"/>
                </a:moveTo>
                <a:cubicBezTo>
                  <a:pt x="33" y="0"/>
                  <a:pt x="41" y="10"/>
                  <a:pt x="38" y="19"/>
                </a:cubicBezTo>
                <a:cubicBezTo>
                  <a:pt x="16" y="28"/>
                  <a:pt x="0" y="10"/>
                  <a:pt x="26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" name="Freeform 121">
            <a:extLst>
              <a:ext uri="{FF2B5EF4-FFF2-40B4-BE49-F238E27FC236}">
                <a16:creationId xmlns:a16="http://schemas.microsoft.com/office/drawing/2014/main" id="{18E53E05-AB1E-47FF-902E-E90E751F3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0193804" y="53104"/>
            <a:ext cx="133812" cy="84866"/>
          </a:xfrm>
          <a:custGeom>
            <a:avLst/>
            <a:gdLst>
              <a:gd name="T0" fmla="*/ 26 w 41"/>
              <a:gd name="T1" fmla="*/ 0 h 28"/>
              <a:gd name="T2" fmla="*/ 38 w 41"/>
              <a:gd name="T3" fmla="*/ 19 h 28"/>
              <a:gd name="T4" fmla="*/ 26 w 41"/>
              <a:gd name="T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" h="28">
                <a:moveTo>
                  <a:pt x="26" y="0"/>
                </a:moveTo>
                <a:cubicBezTo>
                  <a:pt x="33" y="0"/>
                  <a:pt x="41" y="10"/>
                  <a:pt x="38" y="19"/>
                </a:cubicBezTo>
                <a:cubicBezTo>
                  <a:pt x="16" y="28"/>
                  <a:pt x="0" y="10"/>
                  <a:pt x="26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394A39AD-6341-47BA-9CB1-B54A5B44D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15694" y="92593"/>
            <a:ext cx="108531" cy="502457"/>
            <a:chOff x="11345347" y="391973"/>
            <a:chExt cx="108531" cy="502457"/>
          </a:xfrm>
          <a:solidFill>
            <a:schemeClr val="bg2">
              <a:lumMod val="90000"/>
            </a:schemeClr>
          </a:solidFill>
        </p:grpSpPr>
        <p:sp>
          <p:nvSpPr>
            <p:cNvPr id="78" name="Freeform 43">
              <a:extLst>
                <a:ext uri="{FF2B5EF4-FFF2-40B4-BE49-F238E27FC236}">
                  <a16:creationId xmlns:a16="http://schemas.microsoft.com/office/drawing/2014/main" id="{5E7FC12A-9404-4CEF-B8A5-3A043FB7FA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35585" y="785113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9" name="Freeform 52">
              <a:extLst>
                <a:ext uri="{FF2B5EF4-FFF2-40B4-BE49-F238E27FC236}">
                  <a16:creationId xmlns:a16="http://schemas.microsoft.com/office/drawing/2014/main" id="{EBB818CC-4772-4693-8F67-DA39205323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3703" y="410545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0" name="Freeform 54">
              <a:extLst>
                <a:ext uri="{FF2B5EF4-FFF2-40B4-BE49-F238E27FC236}">
                  <a16:creationId xmlns:a16="http://schemas.microsoft.com/office/drawing/2014/main" id="{0E1A6DF3-8EDF-401C-BA8D-56EF7551C7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30631" y="574173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82" name="Freeform 121">
            <a:extLst>
              <a:ext uri="{FF2B5EF4-FFF2-40B4-BE49-F238E27FC236}">
                <a16:creationId xmlns:a16="http://schemas.microsoft.com/office/drawing/2014/main" id="{C4328E57-2330-4F13-BFF6-7D6623234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0668725" y="44244"/>
            <a:ext cx="133812" cy="84866"/>
          </a:xfrm>
          <a:custGeom>
            <a:avLst/>
            <a:gdLst>
              <a:gd name="T0" fmla="*/ 26 w 41"/>
              <a:gd name="T1" fmla="*/ 0 h 28"/>
              <a:gd name="T2" fmla="*/ 38 w 41"/>
              <a:gd name="T3" fmla="*/ 19 h 28"/>
              <a:gd name="T4" fmla="*/ 26 w 41"/>
              <a:gd name="T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" h="28">
                <a:moveTo>
                  <a:pt x="26" y="0"/>
                </a:moveTo>
                <a:cubicBezTo>
                  <a:pt x="33" y="0"/>
                  <a:pt x="41" y="10"/>
                  <a:pt x="38" y="19"/>
                </a:cubicBezTo>
                <a:cubicBezTo>
                  <a:pt x="16" y="28"/>
                  <a:pt x="0" y="10"/>
                  <a:pt x="26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" name="Freeform 22">
            <a:extLst>
              <a:ext uri="{FF2B5EF4-FFF2-40B4-BE49-F238E27FC236}">
                <a16:creationId xmlns:a16="http://schemas.microsoft.com/office/drawing/2014/main" id="{A8976310-F1DC-48F9-AD36-74130D4D3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0930944" y="105794"/>
            <a:ext cx="150648" cy="99554"/>
          </a:xfrm>
          <a:custGeom>
            <a:avLst/>
            <a:gdLst>
              <a:gd name="T0" fmla="*/ 26 w 46"/>
              <a:gd name="T1" fmla="*/ 0 h 33"/>
              <a:gd name="T2" fmla="*/ 38 w 46"/>
              <a:gd name="T3" fmla="*/ 22 h 33"/>
              <a:gd name="T4" fmla="*/ 26 w 46"/>
              <a:gd name="T5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6" h="33">
                <a:moveTo>
                  <a:pt x="26" y="0"/>
                </a:moveTo>
                <a:cubicBezTo>
                  <a:pt x="29" y="0"/>
                  <a:pt x="46" y="16"/>
                  <a:pt x="38" y="22"/>
                </a:cubicBezTo>
                <a:cubicBezTo>
                  <a:pt x="16" y="33"/>
                  <a:pt x="0" y="5"/>
                  <a:pt x="26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" name="Freeform 100">
            <a:extLst>
              <a:ext uri="{FF2B5EF4-FFF2-40B4-BE49-F238E27FC236}">
                <a16:creationId xmlns:a16="http://schemas.microsoft.com/office/drawing/2014/main" id="{E6F5AA5D-8C79-4471-BF5A-446E26E097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1234846" y="30029"/>
            <a:ext cx="128495" cy="93843"/>
          </a:xfrm>
          <a:custGeom>
            <a:avLst/>
            <a:gdLst>
              <a:gd name="T0" fmla="*/ 28 w 39"/>
              <a:gd name="T1" fmla="*/ 1 h 31"/>
              <a:gd name="T2" fmla="*/ 39 w 39"/>
              <a:gd name="T3" fmla="*/ 21 h 31"/>
              <a:gd name="T4" fmla="*/ 28 w 39"/>
              <a:gd name="T5" fmla="*/ 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31">
                <a:moveTo>
                  <a:pt x="28" y="1"/>
                </a:moveTo>
                <a:cubicBezTo>
                  <a:pt x="38" y="0"/>
                  <a:pt x="38" y="12"/>
                  <a:pt x="39" y="21"/>
                </a:cubicBezTo>
                <a:cubicBezTo>
                  <a:pt x="18" y="31"/>
                  <a:pt x="0" y="12"/>
                  <a:pt x="28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" name="Freeform 8">
            <a:extLst>
              <a:ext uri="{FF2B5EF4-FFF2-40B4-BE49-F238E27FC236}">
                <a16:creationId xmlns:a16="http://schemas.microsoft.com/office/drawing/2014/main" id="{AAA85F2D-798C-49CD-A763-61EEF7481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1469721" y="-5148"/>
            <a:ext cx="131153" cy="88130"/>
          </a:xfrm>
          <a:custGeom>
            <a:avLst/>
            <a:gdLst>
              <a:gd name="T0" fmla="*/ 26 w 40"/>
              <a:gd name="T1" fmla="*/ 0 h 29"/>
              <a:gd name="T2" fmla="*/ 39 w 40"/>
              <a:gd name="T3" fmla="*/ 20 h 29"/>
              <a:gd name="T4" fmla="*/ 26 w 40"/>
              <a:gd name="T5" fmla="*/ 0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" h="29">
                <a:moveTo>
                  <a:pt x="26" y="0"/>
                </a:moveTo>
                <a:cubicBezTo>
                  <a:pt x="34" y="0"/>
                  <a:pt x="40" y="10"/>
                  <a:pt x="39" y="20"/>
                </a:cubicBezTo>
                <a:cubicBezTo>
                  <a:pt x="17" y="29"/>
                  <a:pt x="0" y="10"/>
                  <a:pt x="26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0" name="Freeform 59">
            <a:extLst>
              <a:ext uri="{FF2B5EF4-FFF2-40B4-BE49-F238E27FC236}">
                <a16:creationId xmlns:a16="http://schemas.microsoft.com/office/drawing/2014/main" id="{FD15984B-B00C-4146-AF82-FE4A2E0216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1448493" y="215448"/>
            <a:ext cx="124063" cy="78339"/>
          </a:xfrm>
          <a:custGeom>
            <a:avLst/>
            <a:gdLst>
              <a:gd name="T0" fmla="*/ 22 w 38"/>
              <a:gd name="T1" fmla="*/ 0 h 26"/>
              <a:gd name="T2" fmla="*/ 18 w 38"/>
              <a:gd name="T3" fmla="*/ 26 h 26"/>
              <a:gd name="T4" fmla="*/ 22 w 38"/>
              <a:gd name="T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" h="26">
                <a:moveTo>
                  <a:pt x="22" y="0"/>
                </a:moveTo>
                <a:cubicBezTo>
                  <a:pt x="38" y="3"/>
                  <a:pt x="33" y="25"/>
                  <a:pt x="18" y="26"/>
                </a:cubicBezTo>
                <a:cubicBezTo>
                  <a:pt x="0" y="20"/>
                  <a:pt x="6" y="3"/>
                  <a:pt x="22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2" name="Freeform 10">
            <a:extLst>
              <a:ext uri="{FF2B5EF4-FFF2-40B4-BE49-F238E27FC236}">
                <a16:creationId xmlns:a16="http://schemas.microsoft.com/office/drawing/2014/main" id="{7F482347-5925-4D3C-90D9-F9683926C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1688291" y="102255"/>
            <a:ext cx="138242" cy="88130"/>
          </a:xfrm>
          <a:custGeom>
            <a:avLst/>
            <a:gdLst>
              <a:gd name="T0" fmla="*/ 22 w 42"/>
              <a:gd name="T1" fmla="*/ 0 h 29"/>
              <a:gd name="T2" fmla="*/ 14 w 42"/>
              <a:gd name="T3" fmla="*/ 25 h 29"/>
              <a:gd name="T4" fmla="*/ 22 w 42"/>
              <a:gd name="T5" fmla="*/ 0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2" h="29">
                <a:moveTo>
                  <a:pt x="22" y="0"/>
                </a:moveTo>
                <a:cubicBezTo>
                  <a:pt x="42" y="7"/>
                  <a:pt x="28" y="29"/>
                  <a:pt x="14" y="25"/>
                </a:cubicBezTo>
                <a:cubicBezTo>
                  <a:pt x="0" y="18"/>
                  <a:pt x="8" y="1"/>
                  <a:pt x="22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4" name="Freeform 120">
            <a:extLst>
              <a:ext uri="{FF2B5EF4-FFF2-40B4-BE49-F238E27FC236}">
                <a16:creationId xmlns:a16="http://schemas.microsoft.com/office/drawing/2014/main" id="{4B3DBBB0-8F73-4928-8F50-052EEF835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9979285" y="233210"/>
            <a:ext cx="121406" cy="66913"/>
          </a:xfrm>
          <a:custGeom>
            <a:avLst/>
            <a:gdLst>
              <a:gd name="T0" fmla="*/ 19 w 37"/>
              <a:gd name="T1" fmla="*/ 0 h 22"/>
              <a:gd name="T2" fmla="*/ 20 w 37"/>
              <a:gd name="T3" fmla="*/ 22 h 22"/>
              <a:gd name="T4" fmla="*/ 19 w 37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7" h="22">
                <a:moveTo>
                  <a:pt x="19" y="0"/>
                </a:moveTo>
                <a:cubicBezTo>
                  <a:pt x="35" y="2"/>
                  <a:pt x="37" y="21"/>
                  <a:pt x="20" y="22"/>
                </a:cubicBezTo>
                <a:cubicBezTo>
                  <a:pt x="7" y="18"/>
                  <a:pt x="0" y="6"/>
                  <a:pt x="19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6" name="Freeform 120">
            <a:extLst>
              <a:ext uri="{FF2B5EF4-FFF2-40B4-BE49-F238E27FC236}">
                <a16:creationId xmlns:a16="http://schemas.microsoft.com/office/drawing/2014/main" id="{9D9F4824-6BB3-425A-8E06-5F01EED72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0149409" y="254475"/>
            <a:ext cx="121406" cy="66913"/>
          </a:xfrm>
          <a:custGeom>
            <a:avLst/>
            <a:gdLst>
              <a:gd name="T0" fmla="*/ 19 w 37"/>
              <a:gd name="T1" fmla="*/ 0 h 22"/>
              <a:gd name="T2" fmla="*/ 20 w 37"/>
              <a:gd name="T3" fmla="*/ 22 h 22"/>
              <a:gd name="T4" fmla="*/ 19 w 37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7" h="22">
                <a:moveTo>
                  <a:pt x="19" y="0"/>
                </a:moveTo>
                <a:cubicBezTo>
                  <a:pt x="35" y="2"/>
                  <a:pt x="37" y="21"/>
                  <a:pt x="20" y="22"/>
                </a:cubicBezTo>
                <a:cubicBezTo>
                  <a:pt x="7" y="18"/>
                  <a:pt x="0" y="6"/>
                  <a:pt x="19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8" name="Freeform 120">
            <a:extLst>
              <a:ext uri="{FF2B5EF4-FFF2-40B4-BE49-F238E27FC236}">
                <a16:creationId xmlns:a16="http://schemas.microsoft.com/office/drawing/2014/main" id="{79B2A1FE-DD90-4F0D-939C-A7EB7F3666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0672174" y="245615"/>
            <a:ext cx="121406" cy="66913"/>
          </a:xfrm>
          <a:custGeom>
            <a:avLst/>
            <a:gdLst>
              <a:gd name="T0" fmla="*/ 19 w 37"/>
              <a:gd name="T1" fmla="*/ 0 h 22"/>
              <a:gd name="T2" fmla="*/ 20 w 37"/>
              <a:gd name="T3" fmla="*/ 22 h 22"/>
              <a:gd name="T4" fmla="*/ 19 w 37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7" h="22">
                <a:moveTo>
                  <a:pt x="19" y="0"/>
                </a:moveTo>
                <a:cubicBezTo>
                  <a:pt x="35" y="2"/>
                  <a:pt x="37" y="21"/>
                  <a:pt x="20" y="22"/>
                </a:cubicBezTo>
                <a:cubicBezTo>
                  <a:pt x="7" y="18"/>
                  <a:pt x="0" y="6"/>
                  <a:pt x="19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" name="Freeform 6">
            <a:extLst>
              <a:ext uri="{FF2B5EF4-FFF2-40B4-BE49-F238E27FC236}">
                <a16:creationId xmlns:a16="http://schemas.microsoft.com/office/drawing/2014/main" id="{E7C8AAEA-99AD-4E47-8E62-6F21977D3F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0950356" y="298043"/>
            <a:ext cx="124063" cy="87315"/>
          </a:xfrm>
          <a:custGeom>
            <a:avLst/>
            <a:gdLst>
              <a:gd name="T0" fmla="*/ 12 w 38"/>
              <a:gd name="T1" fmla="*/ 3 h 29"/>
              <a:gd name="T2" fmla="*/ 15 w 38"/>
              <a:gd name="T3" fmla="*/ 29 h 29"/>
              <a:gd name="T4" fmla="*/ 12 w 38"/>
              <a:gd name="T5" fmla="*/ 3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" h="29">
                <a:moveTo>
                  <a:pt x="12" y="3"/>
                </a:moveTo>
                <a:cubicBezTo>
                  <a:pt x="34" y="0"/>
                  <a:pt x="38" y="26"/>
                  <a:pt x="15" y="29"/>
                </a:cubicBezTo>
                <a:cubicBezTo>
                  <a:pt x="4" y="23"/>
                  <a:pt x="0" y="9"/>
                  <a:pt x="12" y="3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" name="Freeform 27">
            <a:extLst>
              <a:ext uri="{FF2B5EF4-FFF2-40B4-BE49-F238E27FC236}">
                <a16:creationId xmlns:a16="http://schemas.microsoft.com/office/drawing/2014/main" id="{77626BCD-0233-4EE4-B436-4392B2FA8D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1247276" y="241387"/>
            <a:ext cx="131153" cy="93843"/>
          </a:xfrm>
          <a:custGeom>
            <a:avLst/>
            <a:gdLst>
              <a:gd name="T0" fmla="*/ 22 w 40"/>
              <a:gd name="T1" fmla="*/ 0 h 31"/>
              <a:gd name="T2" fmla="*/ 16 w 40"/>
              <a:gd name="T3" fmla="*/ 25 h 31"/>
              <a:gd name="T4" fmla="*/ 22 w 40"/>
              <a:gd name="T5" fmla="*/ 0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" h="31">
                <a:moveTo>
                  <a:pt x="22" y="0"/>
                </a:moveTo>
                <a:cubicBezTo>
                  <a:pt x="39" y="3"/>
                  <a:pt x="40" y="31"/>
                  <a:pt x="16" y="25"/>
                </a:cubicBezTo>
                <a:cubicBezTo>
                  <a:pt x="0" y="7"/>
                  <a:pt x="13" y="4"/>
                  <a:pt x="22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14C9F177-BFC9-46C6-83E8-0FDD0FC85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83597" y="391973"/>
            <a:ext cx="108531" cy="502457"/>
            <a:chOff x="11345347" y="391973"/>
            <a:chExt cx="108531" cy="502457"/>
          </a:xfrm>
          <a:solidFill>
            <a:schemeClr val="bg2">
              <a:lumMod val="90000"/>
            </a:schemeClr>
          </a:solidFill>
        </p:grpSpPr>
        <p:sp>
          <p:nvSpPr>
            <p:cNvPr id="105" name="Freeform 43">
              <a:extLst>
                <a:ext uri="{FF2B5EF4-FFF2-40B4-BE49-F238E27FC236}">
                  <a16:creationId xmlns:a16="http://schemas.microsoft.com/office/drawing/2014/main" id="{14842030-93FD-4B10-A2A3-31909EC71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35585" y="785113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" name="Freeform 52">
              <a:extLst>
                <a:ext uri="{FF2B5EF4-FFF2-40B4-BE49-F238E27FC236}">
                  <a16:creationId xmlns:a16="http://schemas.microsoft.com/office/drawing/2014/main" id="{F708F28C-0931-4686-8678-4A2F7E742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3703" y="410545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7" name="Freeform 54">
              <a:extLst>
                <a:ext uri="{FF2B5EF4-FFF2-40B4-BE49-F238E27FC236}">
                  <a16:creationId xmlns:a16="http://schemas.microsoft.com/office/drawing/2014/main" id="{F4E00544-EFFD-4F9B-B6D4-3919ACAB8E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30631" y="574173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09" name="Freeform 18">
            <a:extLst>
              <a:ext uri="{FF2B5EF4-FFF2-40B4-BE49-F238E27FC236}">
                <a16:creationId xmlns:a16="http://schemas.microsoft.com/office/drawing/2014/main" id="{87492D8E-F977-456B-B51B-511D6F482E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1718524" y="311777"/>
            <a:ext cx="138242" cy="78339"/>
          </a:xfrm>
          <a:custGeom>
            <a:avLst/>
            <a:gdLst>
              <a:gd name="T0" fmla="*/ 6 w 42"/>
              <a:gd name="T1" fmla="*/ 6 h 26"/>
              <a:gd name="T2" fmla="*/ 21 w 42"/>
              <a:gd name="T3" fmla="*/ 26 h 26"/>
              <a:gd name="T4" fmla="*/ 6 w 42"/>
              <a:gd name="T5" fmla="*/ 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2" h="26">
                <a:moveTo>
                  <a:pt x="6" y="6"/>
                </a:moveTo>
                <a:cubicBezTo>
                  <a:pt x="25" y="0"/>
                  <a:pt x="42" y="17"/>
                  <a:pt x="21" y="26"/>
                </a:cubicBezTo>
                <a:cubicBezTo>
                  <a:pt x="9" y="26"/>
                  <a:pt x="0" y="16"/>
                  <a:pt x="6" y="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11" name="Freeform 8">
            <a:extLst>
              <a:ext uri="{FF2B5EF4-FFF2-40B4-BE49-F238E27FC236}">
                <a16:creationId xmlns:a16="http://schemas.microsoft.com/office/drawing/2014/main" id="{6E11370A-07A8-4B6F-87C1-4D10DDE0A1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0682179" y="456203"/>
            <a:ext cx="131153" cy="88130"/>
          </a:xfrm>
          <a:custGeom>
            <a:avLst/>
            <a:gdLst>
              <a:gd name="T0" fmla="*/ 26 w 40"/>
              <a:gd name="T1" fmla="*/ 0 h 29"/>
              <a:gd name="T2" fmla="*/ 39 w 40"/>
              <a:gd name="T3" fmla="*/ 20 h 29"/>
              <a:gd name="T4" fmla="*/ 26 w 40"/>
              <a:gd name="T5" fmla="*/ 0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" h="29">
                <a:moveTo>
                  <a:pt x="26" y="0"/>
                </a:moveTo>
                <a:cubicBezTo>
                  <a:pt x="34" y="0"/>
                  <a:pt x="40" y="10"/>
                  <a:pt x="39" y="20"/>
                </a:cubicBezTo>
                <a:cubicBezTo>
                  <a:pt x="17" y="29"/>
                  <a:pt x="0" y="10"/>
                  <a:pt x="26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" name="Freeform 87">
            <a:extLst>
              <a:ext uri="{FF2B5EF4-FFF2-40B4-BE49-F238E27FC236}">
                <a16:creationId xmlns:a16="http://schemas.microsoft.com/office/drawing/2014/main" id="{E255E3FE-7B86-449A-AF1A-AC52EE23C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0966233" y="497428"/>
            <a:ext cx="134697" cy="90579"/>
          </a:xfrm>
          <a:custGeom>
            <a:avLst/>
            <a:gdLst>
              <a:gd name="T0" fmla="*/ 27 w 41"/>
              <a:gd name="T1" fmla="*/ 0 h 30"/>
              <a:gd name="T2" fmla="*/ 41 w 41"/>
              <a:gd name="T3" fmla="*/ 19 h 30"/>
              <a:gd name="T4" fmla="*/ 27 w 41"/>
              <a:gd name="T5" fmla="*/ 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" h="30">
                <a:moveTo>
                  <a:pt x="27" y="0"/>
                </a:moveTo>
                <a:cubicBezTo>
                  <a:pt x="35" y="0"/>
                  <a:pt x="40" y="11"/>
                  <a:pt x="41" y="19"/>
                </a:cubicBezTo>
                <a:cubicBezTo>
                  <a:pt x="21" y="30"/>
                  <a:pt x="0" y="10"/>
                  <a:pt x="27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" name="Freeform 122">
            <a:extLst>
              <a:ext uri="{FF2B5EF4-FFF2-40B4-BE49-F238E27FC236}">
                <a16:creationId xmlns:a16="http://schemas.microsoft.com/office/drawing/2014/main" id="{A7B0531A-680C-4DF1-9079-91CEF11006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1260485" y="478989"/>
            <a:ext cx="127608" cy="81603"/>
          </a:xfrm>
          <a:custGeom>
            <a:avLst/>
            <a:gdLst>
              <a:gd name="T0" fmla="*/ 24 w 39"/>
              <a:gd name="T1" fmla="*/ 0 h 27"/>
              <a:gd name="T2" fmla="*/ 20 w 39"/>
              <a:gd name="T3" fmla="*/ 26 h 27"/>
              <a:gd name="T4" fmla="*/ 24 w 39"/>
              <a:gd name="T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27">
                <a:moveTo>
                  <a:pt x="24" y="0"/>
                </a:moveTo>
                <a:cubicBezTo>
                  <a:pt x="39" y="3"/>
                  <a:pt x="36" y="27"/>
                  <a:pt x="20" y="26"/>
                </a:cubicBezTo>
                <a:cubicBezTo>
                  <a:pt x="0" y="19"/>
                  <a:pt x="4" y="3"/>
                  <a:pt x="24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" name="Freeform 8">
            <a:extLst>
              <a:ext uri="{FF2B5EF4-FFF2-40B4-BE49-F238E27FC236}">
                <a16:creationId xmlns:a16="http://schemas.microsoft.com/office/drawing/2014/main" id="{E401ABF7-FBCE-4186-A2F6-225DA1AAF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9945620" y="454967"/>
            <a:ext cx="131153" cy="88130"/>
          </a:xfrm>
          <a:custGeom>
            <a:avLst/>
            <a:gdLst>
              <a:gd name="T0" fmla="*/ 26 w 40"/>
              <a:gd name="T1" fmla="*/ 0 h 29"/>
              <a:gd name="T2" fmla="*/ 39 w 40"/>
              <a:gd name="T3" fmla="*/ 20 h 29"/>
              <a:gd name="T4" fmla="*/ 26 w 40"/>
              <a:gd name="T5" fmla="*/ 0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" h="29">
                <a:moveTo>
                  <a:pt x="26" y="0"/>
                </a:moveTo>
                <a:cubicBezTo>
                  <a:pt x="34" y="0"/>
                  <a:pt x="40" y="10"/>
                  <a:pt x="39" y="20"/>
                </a:cubicBezTo>
                <a:cubicBezTo>
                  <a:pt x="17" y="29"/>
                  <a:pt x="0" y="10"/>
                  <a:pt x="26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" name="Freeform 8">
            <a:extLst>
              <a:ext uri="{FF2B5EF4-FFF2-40B4-BE49-F238E27FC236}">
                <a16:creationId xmlns:a16="http://schemas.microsoft.com/office/drawing/2014/main" id="{73F4CE2C-1879-429C-BEF8-B4CBE74D3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0185994" y="449115"/>
            <a:ext cx="131153" cy="88130"/>
          </a:xfrm>
          <a:custGeom>
            <a:avLst/>
            <a:gdLst>
              <a:gd name="T0" fmla="*/ 26 w 40"/>
              <a:gd name="T1" fmla="*/ 0 h 29"/>
              <a:gd name="T2" fmla="*/ 39 w 40"/>
              <a:gd name="T3" fmla="*/ 20 h 29"/>
              <a:gd name="T4" fmla="*/ 26 w 40"/>
              <a:gd name="T5" fmla="*/ 0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" h="29">
                <a:moveTo>
                  <a:pt x="26" y="0"/>
                </a:moveTo>
                <a:cubicBezTo>
                  <a:pt x="34" y="0"/>
                  <a:pt x="40" y="10"/>
                  <a:pt x="39" y="20"/>
                </a:cubicBezTo>
                <a:cubicBezTo>
                  <a:pt x="17" y="29"/>
                  <a:pt x="0" y="10"/>
                  <a:pt x="26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1" name="Freeform 15">
            <a:extLst>
              <a:ext uri="{FF2B5EF4-FFF2-40B4-BE49-F238E27FC236}">
                <a16:creationId xmlns:a16="http://schemas.microsoft.com/office/drawing/2014/main" id="{DF8C4C96-C8B3-4FE8-AB88-266C7B70C1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1679823" y="575771"/>
            <a:ext cx="121406" cy="72626"/>
          </a:xfrm>
          <a:custGeom>
            <a:avLst/>
            <a:gdLst>
              <a:gd name="T0" fmla="*/ 16 w 37"/>
              <a:gd name="T1" fmla="*/ 0 h 24"/>
              <a:gd name="T2" fmla="*/ 11 w 37"/>
              <a:gd name="T3" fmla="*/ 24 h 24"/>
              <a:gd name="T4" fmla="*/ 16 w 37"/>
              <a:gd name="T5" fmla="*/ 0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7" h="24">
                <a:moveTo>
                  <a:pt x="16" y="0"/>
                </a:moveTo>
                <a:cubicBezTo>
                  <a:pt x="37" y="6"/>
                  <a:pt x="30" y="20"/>
                  <a:pt x="11" y="24"/>
                </a:cubicBezTo>
                <a:cubicBezTo>
                  <a:pt x="0" y="17"/>
                  <a:pt x="5" y="3"/>
                  <a:pt x="16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23" name="Freeform 23">
            <a:extLst>
              <a:ext uri="{FF2B5EF4-FFF2-40B4-BE49-F238E27FC236}">
                <a16:creationId xmlns:a16="http://schemas.microsoft.com/office/drawing/2014/main" id="{A1F6A798-5826-4217-AA86-87E3333A8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1715200" y="809152"/>
            <a:ext cx="134697" cy="81603"/>
          </a:xfrm>
          <a:custGeom>
            <a:avLst/>
            <a:gdLst>
              <a:gd name="T0" fmla="*/ 19 w 41"/>
              <a:gd name="T1" fmla="*/ 0 h 27"/>
              <a:gd name="T2" fmla="*/ 8 w 41"/>
              <a:gd name="T3" fmla="*/ 20 h 27"/>
              <a:gd name="T4" fmla="*/ 19 w 41"/>
              <a:gd name="T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" h="27">
                <a:moveTo>
                  <a:pt x="19" y="0"/>
                </a:moveTo>
                <a:cubicBezTo>
                  <a:pt x="41" y="10"/>
                  <a:pt x="28" y="27"/>
                  <a:pt x="8" y="20"/>
                </a:cubicBezTo>
                <a:cubicBezTo>
                  <a:pt x="0" y="8"/>
                  <a:pt x="7" y="2"/>
                  <a:pt x="19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25" name="Freeform 51">
            <a:extLst>
              <a:ext uri="{FF2B5EF4-FFF2-40B4-BE49-F238E27FC236}">
                <a16:creationId xmlns:a16="http://schemas.microsoft.com/office/drawing/2014/main" id="{13C819FE-96AB-4B2B-9EB9-521BB0D1A5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1494948" y="974976"/>
            <a:ext cx="115202" cy="90579"/>
          </a:xfrm>
          <a:custGeom>
            <a:avLst/>
            <a:gdLst>
              <a:gd name="T0" fmla="*/ 19 w 35"/>
              <a:gd name="T1" fmla="*/ 0 h 30"/>
              <a:gd name="T2" fmla="*/ 33 w 35"/>
              <a:gd name="T3" fmla="*/ 15 h 30"/>
              <a:gd name="T4" fmla="*/ 25 w 35"/>
              <a:gd name="T5" fmla="*/ 19 h 30"/>
              <a:gd name="T6" fmla="*/ 19 w 35"/>
              <a:gd name="T7" fmla="*/ 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30">
                <a:moveTo>
                  <a:pt x="19" y="0"/>
                </a:moveTo>
                <a:cubicBezTo>
                  <a:pt x="26" y="0"/>
                  <a:pt x="35" y="8"/>
                  <a:pt x="33" y="15"/>
                </a:cubicBezTo>
                <a:cubicBezTo>
                  <a:pt x="30" y="12"/>
                  <a:pt x="27" y="17"/>
                  <a:pt x="25" y="19"/>
                </a:cubicBezTo>
                <a:cubicBezTo>
                  <a:pt x="7" y="30"/>
                  <a:pt x="0" y="5"/>
                  <a:pt x="19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27" name="Freeform 22">
            <a:extLst>
              <a:ext uri="{FF2B5EF4-FFF2-40B4-BE49-F238E27FC236}">
                <a16:creationId xmlns:a16="http://schemas.microsoft.com/office/drawing/2014/main" id="{76F963D1-D6FD-4AC3-8CEA-F6D685B570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1677694" y="1009344"/>
            <a:ext cx="150648" cy="99554"/>
          </a:xfrm>
          <a:custGeom>
            <a:avLst/>
            <a:gdLst>
              <a:gd name="T0" fmla="*/ 26 w 46"/>
              <a:gd name="T1" fmla="*/ 0 h 33"/>
              <a:gd name="T2" fmla="*/ 38 w 46"/>
              <a:gd name="T3" fmla="*/ 22 h 33"/>
              <a:gd name="T4" fmla="*/ 26 w 46"/>
              <a:gd name="T5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6" h="33">
                <a:moveTo>
                  <a:pt x="26" y="0"/>
                </a:moveTo>
                <a:cubicBezTo>
                  <a:pt x="29" y="0"/>
                  <a:pt x="46" y="16"/>
                  <a:pt x="38" y="22"/>
                </a:cubicBezTo>
                <a:cubicBezTo>
                  <a:pt x="16" y="33"/>
                  <a:pt x="0" y="5"/>
                  <a:pt x="26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29" name="Freeform 30">
            <a:extLst>
              <a:ext uri="{FF2B5EF4-FFF2-40B4-BE49-F238E27FC236}">
                <a16:creationId xmlns:a16="http://schemas.microsoft.com/office/drawing/2014/main" id="{BB6DE3DC-F83D-4EFA-98A6-AE0DADC91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1807987" y="1038243"/>
            <a:ext cx="9748" cy="5712"/>
          </a:xfrm>
          <a:custGeom>
            <a:avLst/>
            <a:gdLst>
              <a:gd name="T0" fmla="*/ 1 w 3"/>
              <a:gd name="T1" fmla="*/ 0 h 2"/>
              <a:gd name="T2" fmla="*/ 2 w 3"/>
              <a:gd name="T3" fmla="*/ 2 h 2"/>
              <a:gd name="T4" fmla="*/ 1 w 3"/>
              <a:gd name="T5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2">
                <a:moveTo>
                  <a:pt x="1" y="0"/>
                </a:moveTo>
                <a:cubicBezTo>
                  <a:pt x="2" y="1"/>
                  <a:pt x="3" y="2"/>
                  <a:pt x="2" y="2"/>
                </a:cubicBezTo>
                <a:cubicBezTo>
                  <a:pt x="1" y="2"/>
                  <a:pt x="0" y="1"/>
                  <a:pt x="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31" name="Freeform 53">
            <a:extLst>
              <a:ext uri="{FF2B5EF4-FFF2-40B4-BE49-F238E27FC236}">
                <a16:creationId xmlns:a16="http://schemas.microsoft.com/office/drawing/2014/main" id="{D16A3E88-E30E-4D41-8CBE-F2F68E075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1483034" y="1213749"/>
            <a:ext cx="127608" cy="79154"/>
          </a:xfrm>
          <a:custGeom>
            <a:avLst/>
            <a:gdLst>
              <a:gd name="T0" fmla="*/ 24 w 39"/>
              <a:gd name="T1" fmla="*/ 0 h 26"/>
              <a:gd name="T2" fmla="*/ 20 w 39"/>
              <a:gd name="T3" fmla="*/ 26 h 26"/>
              <a:gd name="T4" fmla="*/ 24 w 39"/>
              <a:gd name="T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26">
                <a:moveTo>
                  <a:pt x="24" y="0"/>
                </a:moveTo>
                <a:cubicBezTo>
                  <a:pt x="39" y="3"/>
                  <a:pt x="36" y="26"/>
                  <a:pt x="20" y="26"/>
                </a:cubicBezTo>
                <a:cubicBezTo>
                  <a:pt x="0" y="18"/>
                  <a:pt x="3" y="3"/>
                  <a:pt x="24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33" name="Freeform 26">
            <a:extLst>
              <a:ext uri="{FF2B5EF4-FFF2-40B4-BE49-F238E27FC236}">
                <a16:creationId xmlns:a16="http://schemas.microsoft.com/office/drawing/2014/main" id="{C6943EF0-FFA1-4BD9-91E9-6BBE9C33E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1738991" y="1281857"/>
            <a:ext cx="127608" cy="78339"/>
          </a:xfrm>
          <a:custGeom>
            <a:avLst/>
            <a:gdLst>
              <a:gd name="T0" fmla="*/ 24 w 39"/>
              <a:gd name="T1" fmla="*/ 0 h 26"/>
              <a:gd name="T2" fmla="*/ 20 w 39"/>
              <a:gd name="T3" fmla="*/ 25 h 26"/>
              <a:gd name="T4" fmla="*/ 24 w 39"/>
              <a:gd name="T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26">
                <a:moveTo>
                  <a:pt x="24" y="0"/>
                </a:moveTo>
                <a:cubicBezTo>
                  <a:pt x="39" y="2"/>
                  <a:pt x="36" y="26"/>
                  <a:pt x="20" y="25"/>
                </a:cubicBezTo>
                <a:cubicBezTo>
                  <a:pt x="0" y="18"/>
                  <a:pt x="3" y="3"/>
                  <a:pt x="24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35" name="Freeform 55">
            <a:extLst>
              <a:ext uri="{FF2B5EF4-FFF2-40B4-BE49-F238E27FC236}">
                <a16:creationId xmlns:a16="http://schemas.microsoft.com/office/drawing/2014/main" id="{9335065C-C582-4DAB-86C6-AC19EF254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1482894" y="1423350"/>
            <a:ext cx="131153" cy="69362"/>
          </a:xfrm>
          <a:custGeom>
            <a:avLst/>
            <a:gdLst>
              <a:gd name="T0" fmla="*/ 24 w 40"/>
              <a:gd name="T1" fmla="*/ 0 h 23"/>
              <a:gd name="T2" fmla="*/ 25 w 40"/>
              <a:gd name="T3" fmla="*/ 23 h 23"/>
              <a:gd name="T4" fmla="*/ 24 w 40"/>
              <a:gd name="T5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" h="23">
                <a:moveTo>
                  <a:pt x="24" y="0"/>
                </a:moveTo>
                <a:cubicBezTo>
                  <a:pt x="40" y="0"/>
                  <a:pt x="38" y="20"/>
                  <a:pt x="25" y="23"/>
                </a:cubicBezTo>
                <a:cubicBezTo>
                  <a:pt x="0" y="22"/>
                  <a:pt x="6" y="3"/>
                  <a:pt x="24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37" name="Freeform 28">
            <a:extLst>
              <a:ext uri="{FF2B5EF4-FFF2-40B4-BE49-F238E27FC236}">
                <a16:creationId xmlns:a16="http://schemas.microsoft.com/office/drawing/2014/main" id="{3EEB3F84-1654-4119-80E5-AE155AAF1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1732737" y="1495141"/>
            <a:ext cx="127608" cy="69362"/>
          </a:xfrm>
          <a:custGeom>
            <a:avLst/>
            <a:gdLst>
              <a:gd name="T0" fmla="*/ 16 w 39"/>
              <a:gd name="T1" fmla="*/ 0 h 23"/>
              <a:gd name="T2" fmla="*/ 11 w 39"/>
              <a:gd name="T3" fmla="*/ 23 h 23"/>
              <a:gd name="T4" fmla="*/ 16 w 39"/>
              <a:gd name="T5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23">
                <a:moveTo>
                  <a:pt x="16" y="0"/>
                </a:moveTo>
                <a:cubicBezTo>
                  <a:pt x="39" y="7"/>
                  <a:pt x="31" y="17"/>
                  <a:pt x="11" y="23"/>
                </a:cubicBezTo>
                <a:cubicBezTo>
                  <a:pt x="0" y="16"/>
                  <a:pt x="4" y="2"/>
                  <a:pt x="16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39" name="Freeform 57">
            <a:extLst>
              <a:ext uri="{FF2B5EF4-FFF2-40B4-BE49-F238E27FC236}">
                <a16:creationId xmlns:a16="http://schemas.microsoft.com/office/drawing/2014/main" id="{876BC8F1-5F0D-416D-A1ED-95278D66BE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1469043" y="1633095"/>
            <a:ext cx="140901" cy="93843"/>
          </a:xfrm>
          <a:custGeom>
            <a:avLst/>
            <a:gdLst>
              <a:gd name="T0" fmla="*/ 27 w 43"/>
              <a:gd name="T1" fmla="*/ 3 h 31"/>
              <a:gd name="T2" fmla="*/ 40 w 43"/>
              <a:gd name="T3" fmla="*/ 23 h 31"/>
              <a:gd name="T4" fmla="*/ 27 w 43"/>
              <a:gd name="T5" fmla="*/ 3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" h="31">
                <a:moveTo>
                  <a:pt x="27" y="3"/>
                </a:moveTo>
                <a:cubicBezTo>
                  <a:pt x="35" y="0"/>
                  <a:pt x="43" y="17"/>
                  <a:pt x="40" y="23"/>
                </a:cubicBezTo>
                <a:cubicBezTo>
                  <a:pt x="21" y="31"/>
                  <a:pt x="0" y="15"/>
                  <a:pt x="27" y="3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1" name="Freeform 27">
            <a:extLst>
              <a:ext uri="{FF2B5EF4-FFF2-40B4-BE49-F238E27FC236}">
                <a16:creationId xmlns:a16="http://schemas.microsoft.com/office/drawing/2014/main" id="{F45C5D14-760E-4499-B64B-F51B85A88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1741456" y="1702425"/>
            <a:ext cx="131153" cy="93843"/>
          </a:xfrm>
          <a:custGeom>
            <a:avLst/>
            <a:gdLst>
              <a:gd name="T0" fmla="*/ 22 w 40"/>
              <a:gd name="T1" fmla="*/ 0 h 31"/>
              <a:gd name="T2" fmla="*/ 16 w 40"/>
              <a:gd name="T3" fmla="*/ 25 h 31"/>
              <a:gd name="T4" fmla="*/ 22 w 40"/>
              <a:gd name="T5" fmla="*/ 0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" h="31">
                <a:moveTo>
                  <a:pt x="22" y="0"/>
                </a:moveTo>
                <a:cubicBezTo>
                  <a:pt x="39" y="3"/>
                  <a:pt x="40" y="31"/>
                  <a:pt x="16" y="25"/>
                </a:cubicBezTo>
                <a:cubicBezTo>
                  <a:pt x="0" y="7"/>
                  <a:pt x="13" y="4"/>
                  <a:pt x="22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" name="Freeform 60">
            <a:extLst>
              <a:ext uri="{FF2B5EF4-FFF2-40B4-BE49-F238E27FC236}">
                <a16:creationId xmlns:a16="http://schemas.microsoft.com/office/drawing/2014/main" id="{995AABAB-6A52-4679-A95B-A65EE175C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1443724" y="1862889"/>
            <a:ext cx="131153" cy="69362"/>
          </a:xfrm>
          <a:custGeom>
            <a:avLst/>
            <a:gdLst>
              <a:gd name="T0" fmla="*/ 24 w 40"/>
              <a:gd name="T1" fmla="*/ 0 h 23"/>
              <a:gd name="T2" fmla="*/ 25 w 40"/>
              <a:gd name="T3" fmla="*/ 23 h 23"/>
              <a:gd name="T4" fmla="*/ 24 w 40"/>
              <a:gd name="T5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" h="23">
                <a:moveTo>
                  <a:pt x="24" y="0"/>
                </a:moveTo>
                <a:cubicBezTo>
                  <a:pt x="40" y="0"/>
                  <a:pt x="38" y="20"/>
                  <a:pt x="25" y="23"/>
                </a:cubicBezTo>
                <a:cubicBezTo>
                  <a:pt x="0" y="22"/>
                  <a:pt x="6" y="4"/>
                  <a:pt x="24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5" name="Freeform 19">
            <a:extLst>
              <a:ext uri="{FF2B5EF4-FFF2-40B4-BE49-F238E27FC236}">
                <a16:creationId xmlns:a16="http://schemas.microsoft.com/office/drawing/2014/main" id="{47FCC39B-FFFD-42A5-ACD0-A5F4E7775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1735582" y="1981637"/>
            <a:ext cx="124951" cy="69362"/>
          </a:xfrm>
          <a:custGeom>
            <a:avLst/>
            <a:gdLst>
              <a:gd name="T0" fmla="*/ 16 w 38"/>
              <a:gd name="T1" fmla="*/ 0 h 23"/>
              <a:gd name="T2" fmla="*/ 10 w 38"/>
              <a:gd name="T3" fmla="*/ 23 h 23"/>
              <a:gd name="T4" fmla="*/ 16 w 38"/>
              <a:gd name="T5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" h="23">
                <a:moveTo>
                  <a:pt x="16" y="0"/>
                </a:moveTo>
                <a:cubicBezTo>
                  <a:pt x="38" y="8"/>
                  <a:pt x="31" y="18"/>
                  <a:pt x="10" y="23"/>
                </a:cubicBezTo>
                <a:cubicBezTo>
                  <a:pt x="0" y="16"/>
                  <a:pt x="4" y="3"/>
                  <a:pt x="16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7" name="Freeform 61">
            <a:extLst>
              <a:ext uri="{FF2B5EF4-FFF2-40B4-BE49-F238E27FC236}">
                <a16:creationId xmlns:a16="http://schemas.microsoft.com/office/drawing/2014/main" id="{B5B11BDA-831D-47F8-8B89-BFAA87C2BE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1410021" y="2097249"/>
            <a:ext cx="137356" cy="99554"/>
          </a:xfrm>
          <a:custGeom>
            <a:avLst/>
            <a:gdLst>
              <a:gd name="T0" fmla="*/ 25 w 42"/>
              <a:gd name="T1" fmla="*/ 1 h 33"/>
              <a:gd name="T2" fmla="*/ 4 w 42"/>
              <a:gd name="T3" fmla="*/ 19 h 33"/>
              <a:gd name="T4" fmla="*/ 25 w 42"/>
              <a:gd name="T5" fmla="*/ 1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2" h="33">
                <a:moveTo>
                  <a:pt x="25" y="1"/>
                </a:moveTo>
                <a:cubicBezTo>
                  <a:pt x="42" y="14"/>
                  <a:pt x="15" y="33"/>
                  <a:pt x="4" y="19"/>
                </a:cubicBezTo>
                <a:cubicBezTo>
                  <a:pt x="0" y="5"/>
                  <a:pt x="16" y="0"/>
                  <a:pt x="25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9" name="Freeform 56">
            <a:extLst>
              <a:ext uri="{FF2B5EF4-FFF2-40B4-BE49-F238E27FC236}">
                <a16:creationId xmlns:a16="http://schemas.microsoft.com/office/drawing/2014/main" id="{5926FD1B-8754-4647-9B73-1F0D71E80A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1429453" y="2295263"/>
            <a:ext cx="128495" cy="72626"/>
          </a:xfrm>
          <a:custGeom>
            <a:avLst/>
            <a:gdLst>
              <a:gd name="T0" fmla="*/ 21 w 39"/>
              <a:gd name="T1" fmla="*/ 0 h 24"/>
              <a:gd name="T2" fmla="*/ 22 w 39"/>
              <a:gd name="T3" fmla="*/ 24 h 24"/>
              <a:gd name="T4" fmla="*/ 21 w 39"/>
              <a:gd name="T5" fmla="*/ 0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24">
                <a:moveTo>
                  <a:pt x="21" y="0"/>
                </a:moveTo>
                <a:cubicBezTo>
                  <a:pt x="37" y="0"/>
                  <a:pt x="39" y="23"/>
                  <a:pt x="22" y="24"/>
                </a:cubicBezTo>
                <a:cubicBezTo>
                  <a:pt x="7" y="22"/>
                  <a:pt x="0" y="5"/>
                  <a:pt x="2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51" name="Freeform 20">
            <a:extLst>
              <a:ext uri="{FF2B5EF4-FFF2-40B4-BE49-F238E27FC236}">
                <a16:creationId xmlns:a16="http://schemas.microsoft.com/office/drawing/2014/main" id="{32EC329C-63CF-4F7D-9526-9A954B080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1748613" y="2243158"/>
            <a:ext cx="128495" cy="78339"/>
          </a:xfrm>
          <a:custGeom>
            <a:avLst/>
            <a:gdLst>
              <a:gd name="T0" fmla="*/ 24 w 39"/>
              <a:gd name="T1" fmla="*/ 0 h 26"/>
              <a:gd name="T2" fmla="*/ 20 w 39"/>
              <a:gd name="T3" fmla="*/ 26 h 26"/>
              <a:gd name="T4" fmla="*/ 24 w 39"/>
              <a:gd name="T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26">
                <a:moveTo>
                  <a:pt x="24" y="0"/>
                </a:moveTo>
                <a:cubicBezTo>
                  <a:pt x="39" y="3"/>
                  <a:pt x="36" y="26"/>
                  <a:pt x="20" y="26"/>
                </a:cubicBezTo>
                <a:cubicBezTo>
                  <a:pt x="0" y="18"/>
                  <a:pt x="3" y="3"/>
                  <a:pt x="24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53" name="Freeform 40">
            <a:extLst>
              <a:ext uri="{FF2B5EF4-FFF2-40B4-BE49-F238E27FC236}">
                <a16:creationId xmlns:a16="http://schemas.microsoft.com/office/drawing/2014/main" id="{408FAD08-8446-42FA-9699-BE799FA84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1440205" y="2558103"/>
            <a:ext cx="134697" cy="81603"/>
          </a:xfrm>
          <a:custGeom>
            <a:avLst/>
            <a:gdLst>
              <a:gd name="T0" fmla="*/ 19 w 41"/>
              <a:gd name="T1" fmla="*/ 0 h 27"/>
              <a:gd name="T2" fmla="*/ 7 w 41"/>
              <a:gd name="T3" fmla="*/ 20 h 27"/>
              <a:gd name="T4" fmla="*/ 19 w 41"/>
              <a:gd name="T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" h="27">
                <a:moveTo>
                  <a:pt x="19" y="0"/>
                </a:moveTo>
                <a:cubicBezTo>
                  <a:pt x="41" y="9"/>
                  <a:pt x="28" y="27"/>
                  <a:pt x="7" y="20"/>
                </a:cubicBezTo>
                <a:cubicBezTo>
                  <a:pt x="0" y="8"/>
                  <a:pt x="7" y="1"/>
                  <a:pt x="19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55" name="Freeform 7">
            <a:extLst>
              <a:ext uri="{FF2B5EF4-FFF2-40B4-BE49-F238E27FC236}">
                <a16:creationId xmlns:a16="http://schemas.microsoft.com/office/drawing/2014/main" id="{F484E431-286F-408E-984D-314B23CE7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1698995" y="2491074"/>
            <a:ext cx="138242" cy="100371"/>
          </a:xfrm>
          <a:custGeom>
            <a:avLst/>
            <a:gdLst>
              <a:gd name="T0" fmla="*/ 25 w 42"/>
              <a:gd name="T1" fmla="*/ 1 h 33"/>
              <a:gd name="T2" fmla="*/ 4 w 42"/>
              <a:gd name="T3" fmla="*/ 19 h 33"/>
              <a:gd name="T4" fmla="*/ 25 w 42"/>
              <a:gd name="T5" fmla="*/ 1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2" h="33">
                <a:moveTo>
                  <a:pt x="25" y="1"/>
                </a:moveTo>
                <a:cubicBezTo>
                  <a:pt x="42" y="14"/>
                  <a:pt x="15" y="33"/>
                  <a:pt x="4" y="19"/>
                </a:cubicBezTo>
                <a:cubicBezTo>
                  <a:pt x="0" y="6"/>
                  <a:pt x="15" y="0"/>
                  <a:pt x="25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57" name="Freeform 46">
            <a:extLst>
              <a:ext uri="{FF2B5EF4-FFF2-40B4-BE49-F238E27FC236}">
                <a16:creationId xmlns:a16="http://schemas.microsoft.com/office/drawing/2014/main" id="{08B17BDE-8D74-467D-A76E-5A2F6726B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1452564" y="2790722"/>
            <a:ext cx="121406" cy="81603"/>
          </a:xfrm>
          <a:custGeom>
            <a:avLst/>
            <a:gdLst>
              <a:gd name="T0" fmla="*/ 19 w 37"/>
              <a:gd name="T1" fmla="*/ 1 h 27"/>
              <a:gd name="T2" fmla="*/ 21 w 37"/>
              <a:gd name="T3" fmla="*/ 27 h 27"/>
              <a:gd name="T4" fmla="*/ 19 w 37"/>
              <a:gd name="T5" fmla="*/ 1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7" h="27">
                <a:moveTo>
                  <a:pt x="19" y="1"/>
                </a:moveTo>
                <a:cubicBezTo>
                  <a:pt x="31" y="2"/>
                  <a:pt x="37" y="24"/>
                  <a:pt x="21" y="27"/>
                </a:cubicBezTo>
                <a:cubicBezTo>
                  <a:pt x="1" y="27"/>
                  <a:pt x="0" y="0"/>
                  <a:pt x="19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59" name="Freeform 5">
            <a:extLst>
              <a:ext uri="{FF2B5EF4-FFF2-40B4-BE49-F238E27FC236}">
                <a16:creationId xmlns:a16="http://schemas.microsoft.com/office/drawing/2014/main" id="{7DB62772-4AFF-40F9-A2C7-9CD0E0197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1744699" y="2754146"/>
            <a:ext cx="121406" cy="81603"/>
          </a:xfrm>
          <a:custGeom>
            <a:avLst/>
            <a:gdLst>
              <a:gd name="T0" fmla="*/ 20 w 37"/>
              <a:gd name="T1" fmla="*/ 1 h 27"/>
              <a:gd name="T2" fmla="*/ 22 w 37"/>
              <a:gd name="T3" fmla="*/ 27 h 27"/>
              <a:gd name="T4" fmla="*/ 20 w 37"/>
              <a:gd name="T5" fmla="*/ 1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7" h="27">
                <a:moveTo>
                  <a:pt x="20" y="1"/>
                </a:moveTo>
                <a:cubicBezTo>
                  <a:pt x="31" y="1"/>
                  <a:pt x="37" y="24"/>
                  <a:pt x="22" y="27"/>
                </a:cubicBezTo>
                <a:cubicBezTo>
                  <a:pt x="2" y="27"/>
                  <a:pt x="0" y="0"/>
                  <a:pt x="20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61" name="Freeform 37">
            <a:extLst>
              <a:ext uri="{FF2B5EF4-FFF2-40B4-BE49-F238E27FC236}">
                <a16:creationId xmlns:a16="http://schemas.microsoft.com/office/drawing/2014/main" id="{959B1ADB-D486-49BB-8B0F-73DC121C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1445464" y="3020185"/>
            <a:ext cx="115202" cy="121588"/>
          </a:xfrm>
          <a:custGeom>
            <a:avLst/>
            <a:gdLst>
              <a:gd name="T0" fmla="*/ 16 w 35"/>
              <a:gd name="T1" fmla="*/ 4 h 40"/>
              <a:gd name="T2" fmla="*/ 33 w 35"/>
              <a:gd name="T3" fmla="*/ 15 h 40"/>
              <a:gd name="T4" fmla="*/ 16 w 35"/>
              <a:gd name="T5" fmla="*/ 4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5" h="40">
                <a:moveTo>
                  <a:pt x="16" y="4"/>
                </a:moveTo>
                <a:cubicBezTo>
                  <a:pt x="35" y="4"/>
                  <a:pt x="32" y="0"/>
                  <a:pt x="33" y="15"/>
                </a:cubicBezTo>
                <a:cubicBezTo>
                  <a:pt x="34" y="40"/>
                  <a:pt x="0" y="22"/>
                  <a:pt x="16" y="4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63" name="Freeform 13">
            <a:extLst>
              <a:ext uri="{FF2B5EF4-FFF2-40B4-BE49-F238E27FC236}">
                <a16:creationId xmlns:a16="http://schemas.microsoft.com/office/drawing/2014/main" id="{25C62AA7-4428-49B1-901D-3FABBAFCB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1740321" y="3036946"/>
            <a:ext cx="124951" cy="69362"/>
          </a:xfrm>
          <a:custGeom>
            <a:avLst/>
            <a:gdLst>
              <a:gd name="T0" fmla="*/ 26 w 38"/>
              <a:gd name="T1" fmla="*/ 0 h 23"/>
              <a:gd name="T2" fmla="*/ 25 w 38"/>
              <a:gd name="T3" fmla="*/ 23 h 23"/>
              <a:gd name="T4" fmla="*/ 26 w 38"/>
              <a:gd name="T5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" h="23">
                <a:moveTo>
                  <a:pt x="26" y="0"/>
                </a:moveTo>
                <a:cubicBezTo>
                  <a:pt x="38" y="0"/>
                  <a:pt x="37" y="20"/>
                  <a:pt x="25" y="23"/>
                </a:cubicBezTo>
                <a:cubicBezTo>
                  <a:pt x="0" y="23"/>
                  <a:pt x="5" y="1"/>
                  <a:pt x="26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65" name="Freeform 32">
            <a:extLst>
              <a:ext uri="{FF2B5EF4-FFF2-40B4-BE49-F238E27FC236}">
                <a16:creationId xmlns:a16="http://schemas.microsoft.com/office/drawing/2014/main" id="{40CF24D9-B5B6-412D-958B-AD7FED3C2F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1432066" y="3256125"/>
            <a:ext cx="144445" cy="106083"/>
          </a:xfrm>
          <a:custGeom>
            <a:avLst/>
            <a:gdLst>
              <a:gd name="T0" fmla="*/ 28 w 44"/>
              <a:gd name="T1" fmla="*/ 0 h 35"/>
              <a:gd name="T2" fmla="*/ 42 w 44"/>
              <a:gd name="T3" fmla="*/ 21 h 35"/>
              <a:gd name="T4" fmla="*/ 28 w 44"/>
              <a:gd name="T5" fmla="*/ 0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4" h="35">
                <a:moveTo>
                  <a:pt x="28" y="0"/>
                </a:moveTo>
                <a:cubicBezTo>
                  <a:pt x="36" y="1"/>
                  <a:pt x="44" y="12"/>
                  <a:pt x="42" y="21"/>
                </a:cubicBezTo>
                <a:cubicBezTo>
                  <a:pt x="23" y="35"/>
                  <a:pt x="0" y="7"/>
                  <a:pt x="2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67" name="Freeform 14">
            <a:extLst>
              <a:ext uri="{FF2B5EF4-FFF2-40B4-BE49-F238E27FC236}">
                <a16:creationId xmlns:a16="http://schemas.microsoft.com/office/drawing/2014/main" id="{D0D9DC73-D559-46FE-A479-BA4D85070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1704597" y="3295543"/>
            <a:ext cx="134697" cy="84866"/>
          </a:xfrm>
          <a:custGeom>
            <a:avLst/>
            <a:gdLst>
              <a:gd name="T0" fmla="*/ 26 w 41"/>
              <a:gd name="T1" fmla="*/ 1 h 28"/>
              <a:gd name="T2" fmla="*/ 39 w 41"/>
              <a:gd name="T3" fmla="*/ 20 h 28"/>
              <a:gd name="T4" fmla="*/ 26 w 41"/>
              <a:gd name="T5" fmla="*/ 1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" h="28">
                <a:moveTo>
                  <a:pt x="26" y="1"/>
                </a:moveTo>
                <a:cubicBezTo>
                  <a:pt x="34" y="0"/>
                  <a:pt x="41" y="12"/>
                  <a:pt x="39" y="20"/>
                </a:cubicBezTo>
                <a:cubicBezTo>
                  <a:pt x="17" y="28"/>
                  <a:pt x="0" y="12"/>
                  <a:pt x="26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69" name="Freeform 48">
            <a:extLst>
              <a:ext uri="{FF2B5EF4-FFF2-40B4-BE49-F238E27FC236}">
                <a16:creationId xmlns:a16="http://schemas.microsoft.com/office/drawing/2014/main" id="{F8EC3E3B-784F-483D-8A9C-7A83CB212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1405966" y="3576203"/>
            <a:ext cx="133812" cy="79154"/>
          </a:xfrm>
          <a:custGeom>
            <a:avLst/>
            <a:gdLst>
              <a:gd name="T0" fmla="*/ 19 w 41"/>
              <a:gd name="T1" fmla="*/ 0 h 26"/>
              <a:gd name="T2" fmla="*/ 7 w 41"/>
              <a:gd name="T3" fmla="*/ 19 h 26"/>
              <a:gd name="T4" fmla="*/ 19 w 41"/>
              <a:gd name="T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" h="26">
                <a:moveTo>
                  <a:pt x="19" y="0"/>
                </a:moveTo>
                <a:cubicBezTo>
                  <a:pt x="41" y="9"/>
                  <a:pt x="28" y="26"/>
                  <a:pt x="7" y="19"/>
                </a:cubicBezTo>
                <a:cubicBezTo>
                  <a:pt x="0" y="8"/>
                  <a:pt x="7" y="1"/>
                  <a:pt x="19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71" name="Freeform 12">
            <a:extLst>
              <a:ext uri="{FF2B5EF4-FFF2-40B4-BE49-F238E27FC236}">
                <a16:creationId xmlns:a16="http://schemas.microsoft.com/office/drawing/2014/main" id="{9F457AD7-42C5-4682-B59D-59DADA098F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1709492" y="3651643"/>
            <a:ext cx="134697" cy="81603"/>
          </a:xfrm>
          <a:custGeom>
            <a:avLst/>
            <a:gdLst>
              <a:gd name="T0" fmla="*/ 22 w 41"/>
              <a:gd name="T1" fmla="*/ 0 h 27"/>
              <a:gd name="T2" fmla="*/ 8 w 41"/>
              <a:gd name="T3" fmla="*/ 20 h 27"/>
              <a:gd name="T4" fmla="*/ 22 w 41"/>
              <a:gd name="T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" h="27">
                <a:moveTo>
                  <a:pt x="22" y="0"/>
                </a:moveTo>
                <a:cubicBezTo>
                  <a:pt x="41" y="12"/>
                  <a:pt x="24" y="27"/>
                  <a:pt x="8" y="20"/>
                </a:cubicBezTo>
                <a:cubicBezTo>
                  <a:pt x="0" y="7"/>
                  <a:pt x="8" y="0"/>
                  <a:pt x="22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73" name="Freeform 47">
            <a:extLst>
              <a:ext uri="{FF2B5EF4-FFF2-40B4-BE49-F238E27FC236}">
                <a16:creationId xmlns:a16="http://schemas.microsoft.com/office/drawing/2014/main" id="{88572CB7-DC8D-4A35-A258-E3C66D8B9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1410709" y="3809673"/>
            <a:ext cx="147990" cy="78339"/>
          </a:xfrm>
          <a:custGeom>
            <a:avLst/>
            <a:gdLst>
              <a:gd name="T0" fmla="*/ 22 w 45"/>
              <a:gd name="T1" fmla="*/ 0 h 26"/>
              <a:gd name="T2" fmla="*/ 28 w 45"/>
              <a:gd name="T3" fmla="*/ 26 h 26"/>
              <a:gd name="T4" fmla="*/ 22 w 45"/>
              <a:gd name="T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5" h="26">
                <a:moveTo>
                  <a:pt x="22" y="0"/>
                </a:moveTo>
                <a:cubicBezTo>
                  <a:pt x="32" y="2"/>
                  <a:pt x="45" y="22"/>
                  <a:pt x="28" y="26"/>
                </a:cubicBezTo>
                <a:cubicBezTo>
                  <a:pt x="10" y="24"/>
                  <a:pt x="0" y="9"/>
                  <a:pt x="22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75" name="Freeform 16">
            <a:extLst>
              <a:ext uri="{FF2B5EF4-FFF2-40B4-BE49-F238E27FC236}">
                <a16:creationId xmlns:a16="http://schemas.microsoft.com/office/drawing/2014/main" id="{87A4F656-FF18-4E06-B89A-D9CEDC787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1688332" y="3894675"/>
            <a:ext cx="143559" cy="97107"/>
          </a:xfrm>
          <a:custGeom>
            <a:avLst/>
            <a:gdLst>
              <a:gd name="T0" fmla="*/ 31 w 44"/>
              <a:gd name="T1" fmla="*/ 1 h 32"/>
              <a:gd name="T2" fmla="*/ 43 w 44"/>
              <a:gd name="T3" fmla="*/ 15 h 32"/>
              <a:gd name="T4" fmla="*/ 31 w 44"/>
              <a:gd name="T5" fmla="*/ 1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4" h="32">
                <a:moveTo>
                  <a:pt x="31" y="1"/>
                </a:moveTo>
                <a:cubicBezTo>
                  <a:pt x="40" y="0"/>
                  <a:pt x="44" y="8"/>
                  <a:pt x="43" y="15"/>
                </a:cubicBezTo>
                <a:cubicBezTo>
                  <a:pt x="29" y="32"/>
                  <a:pt x="0" y="6"/>
                  <a:pt x="31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77" name="Freeform 44">
            <a:extLst>
              <a:ext uri="{FF2B5EF4-FFF2-40B4-BE49-F238E27FC236}">
                <a16:creationId xmlns:a16="http://schemas.microsoft.com/office/drawing/2014/main" id="{442D5ED8-DB79-4453-A622-9A46AA562F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1425656" y="4040800"/>
            <a:ext cx="131153" cy="84866"/>
          </a:xfrm>
          <a:custGeom>
            <a:avLst/>
            <a:gdLst>
              <a:gd name="T0" fmla="*/ 27 w 40"/>
              <a:gd name="T1" fmla="*/ 1 h 28"/>
              <a:gd name="T2" fmla="*/ 38 w 40"/>
              <a:gd name="T3" fmla="*/ 17 h 28"/>
              <a:gd name="T4" fmla="*/ 27 w 40"/>
              <a:gd name="T5" fmla="*/ 1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" h="28">
                <a:moveTo>
                  <a:pt x="27" y="1"/>
                </a:moveTo>
                <a:cubicBezTo>
                  <a:pt x="35" y="0"/>
                  <a:pt x="40" y="10"/>
                  <a:pt x="38" y="17"/>
                </a:cubicBezTo>
                <a:cubicBezTo>
                  <a:pt x="17" y="28"/>
                  <a:pt x="0" y="7"/>
                  <a:pt x="27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79" name="Freeform 11">
            <a:extLst>
              <a:ext uri="{FF2B5EF4-FFF2-40B4-BE49-F238E27FC236}">
                <a16:creationId xmlns:a16="http://schemas.microsoft.com/office/drawing/2014/main" id="{1833B995-82C7-4A86-AC35-676DB09376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1697716" y="4154124"/>
            <a:ext cx="143559" cy="102819"/>
          </a:xfrm>
          <a:custGeom>
            <a:avLst/>
            <a:gdLst>
              <a:gd name="T0" fmla="*/ 31 w 44"/>
              <a:gd name="T1" fmla="*/ 1 h 34"/>
              <a:gd name="T2" fmla="*/ 42 w 44"/>
              <a:gd name="T3" fmla="*/ 19 h 34"/>
              <a:gd name="T4" fmla="*/ 31 w 44"/>
              <a:gd name="T5" fmla="*/ 1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4" h="34">
                <a:moveTo>
                  <a:pt x="31" y="1"/>
                </a:moveTo>
                <a:cubicBezTo>
                  <a:pt x="39" y="0"/>
                  <a:pt x="44" y="12"/>
                  <a:pt x="42" y="19"/>
                </a:cubicBezTo>
                <a:cubicBezTo>
                  <a:pt x="25" y="34"/>
                  <a:pt x="0" y="8"/>
                  <a:pt x="31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81" name="Freeform 33">
            <a:extLst>
              <a:ext uri="{FF2B5EF4-FFF2-40B4-BE49-F238E27FC236}">
                <a16:creationId xmlns:a16="http://schemas.microsoft.com/office/drawing/2014/main" id="{0E6DFE62-917A-4DA1-A9C3-367349F4C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1461979" y="4347436"/>
            <a:ext cx="151535" cy="75075"/>
          </a:xfrm>
          <a:custGeom>
            <a:avLst/>
            <a:gdLst>
              <a:gd name="T0" fmla="*/ 23 w 46"/>
              <a:gd name="T1" fmla="*/ 0 h 25"/>
              <a:gd name="T2" fmla="*/ 29 w 46"/>
              <a:gd name="T3" fmla="*/ 25 h 25"/>
              <a:gd name="T4" fmla="*/ 23 w 46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6" h="25">
                <a:moveTo>
                  <a:pt x="23" y="0"/>
                </a:moveTo>
                <a:cubicBezTo>
                  <a:pt x="32" y="1"/>
                  <a:pt x="46" y="21"/>
                  <a:pt x="29" y="25"/>
                </a:cubicBezTo>
                <a:cubicBezTo>
                  <a:pt x="10" y="23"/>
                  <a:pt x="0" y="9"/>
                  <a:pt x="23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83" name="Freeform 35">
            <a:extLst>
              <a:ext uri="{FF2B5EF4-FFF2-40B4-BE49-F238E27FC236}">
                <a16:creationId xmlns:a16="http://schemas.microsoft.com/office/drawing/2014/main" id="{6AE33A91-D749-427E-9254-87DC693AF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1461561" y="4555663"/>
            <a:ext cx="131153" cy="84866"/>
          </a:xfrm>
          <a:custGeom>
            <a:avLst/>
            <a:gdLst>
              <a:gd name="T0" fmla="*/ 27 w 40"/>
              <a:gd name="T1" fmla="*/ 1 h 28"/>
              <a:gd name="T2" fmla="*/ 38 w 40"/>
              <a:gd name="T3" fmla="*/ 17 h 28"/>
              <a:gd name="T4" fmla="*/ 27 w 40"/>
              <a:gd name="T5" fmla="*/ 1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" h="28">
                <a:moveTo>
                  <a:pt x="27" y="1"/>
                </a:moveTo>
                <a:cubicBezTo>
                  <a:pt x="35" y="0"/>
                  <a:pt x="40" y="10"/>
                  <a:pt x="38" y="17"/>
                </a:cubicBezTo>
                <a:cubicBezTo>
                  <a:pt x="17" y="28"/>
                  <a:pt x="0" y="7"/>
                  <a:pt x="27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85" name="Freeform 9">
            <a:extLst>
              <a:ext uri="{FF2B5EF4-FFF2-40B4-BE49-F238E27FC236}">
                <a16:creationId xmlns:a16="http://schemas.microsoft.com/office/drawing/2014/main" id="{2057B771-C835-4215-90A5-89D1AD806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1719401" y="4437743"/>
            <a:ext cx="121406" cy="88130"/>
          </a:xfrm>
          <a:custGeom>
            <a:avLst/>
            <a:gdLst>
              <a:gd name="T0" fmla="*/ 18 w 37"/>
              <a:gd name="T1" fmla="*/ 4 h 29"/>
              <a:gd name="T2" fmla="*/ 22 w 37"/>
              <a:gd name="T3" fmla="*/ 29 h 29"/>
              <a:gd name="T4" fmla="*/ 18 w 37"/>
              <a:gd name="T5" fmla="*/ 4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7" h="29">
                <a:moveTo>
                  <a:pt x="18" y="4"/>
                </a:moveTo>
                <a:cubicBezTo>
                  <a:pt x="35" y="0"/>
                  <a:pt x="37" y="28"/>
                  <a:pt x="22" y="29"/>
                </a:cubicBezTo>
                <a:cubicBezTo>
                  <a:pt x="7" y="28"/>
                  <a:pt x="0" y="14"/>
                  <a:pt x="18" y="4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87" name="Freeform 8">
            <a:extLst>
              <a:ext uri="{FF2B5EF4-FFF2-40B4-BE49-F238E27FC236}">
                <a16:creationId xmlns:a16="http://schemas.microsoft.com/office/drawing/2014/main" id="{BD2F9653-A545-400F-9847-8BD543264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1711263" y="4707816"/>
            <a:ext cx="131153" cy="88130"/>
          </a:xfrm>
          <a:custGeom>
            <a:avLst/>
            <a:gdLst>
              <a:gd name="T0" fmla="*/ 26 w 40"/>
              <a:gd name="T1" fmla="*/ 0 h 29"/>
              <a:gd name="T2" fmla="*/ 39 w 40"/>
              <a:gd name="T3" fmla="*/ 20 h 29"/>
              <a:gd name="T4" fmla="*/ 26 w 40"/>
              <a:gd name="T5" fmla="*/ 0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" h="29">
                <a:moveTo>
                  <a:pt x="26" y="0"/>
                </a:moveTo>
                <a:cubicBezTo>
                  <a:pt x="34" y="0"/>
                  <a:pt x="40" y="10"/>
                  <a:pt x="39" y="20"/>
                </a:cubicBezTo>
                <a:cubicBezTo>
                  <a:pt x="17" y="29"/>
                  <a:pt x="0" y="10"/>
                  <a:pt x="26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89" name="Freeform 38">
            <a:extLst>
              <a:ext uri="{FF2B5EF4-FFF2-40B4-BE49-F238E27FC236}">
                <a16:creationId xmlns:a16="http://schemas.microsoft.com/office/drawing/2014/main" id="{3E10A693-DFAC-44A9-B638-97D48A5BA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1453133" y="4860281"/>
            <a:ext cx="127608" cy="69362"/>
          </a:xfrm>
          <a:custGeom>
            <a:avLst/>
            <a:gdLst>
              <a:gd name="T0" fmla="*/ 26 w 39"/>
              <a:gd name="T1" fmla="*/ 0 h 23"/>
              <a:gd name="T2" fmla="*/ 26 w 39"/>
              <a:gd name="T3" fmla="*/ 23 h 23"/>
              <a:gd name="T4" fmla="*/ 26 w 39"/>
              <a:gd name="T5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23">
                <a:moveTo>
                  <a:pt x="26" y="0"/>
                </a:moveTo>
                <a:cubicBezTo>
                  <a:pt x="39" y="1"/>
                  <a:pt x="38" y="21"/>
                  <a:pt x="26" y="23"/>
                </a:cubicBezTo>
                <a:cubicBezTo>
                  <a:pt x="0" y="23"/>
                  <a:pt x="5" y="2"/>
                  <a:pt x="26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91" name="Freeform 39">
            <a:extLst>
              <a:ext uri="{FF2B5EF4-FFF2-40B4-BE49-F238E27FC236}">
                <a16:creationId xmlns:a16="http://schemas.microsoft.com/office/drawing/2014/main" id="{34B6B28B-C598-4A2B-B73D-2E498276B6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1445241" y="5101402"/>
            <a:ext cx="131153" cy="81603"/>
          </a:xfrm>
          <a:custGeom>
            <a:avLst/>
            <a:gdLst>
              <a:gd name="T0" fmla="*/ 25 w 40"/>
              <a:gd name="T1" fmla="*/ 0 h 27"/>
              <a:gd name="T2" fmla="*/ 38 w 40"/>
              <a:gd name="T3" fmla="*/ 20 h 27"/>
              <a:gd name="T4" fmla="*/ 25 w 40"/>
              <a:gd name="T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" h="27">
                <a:moveTo>
                  <a:pt x="25" y="0"/>
                </a:moveTo>
                <a:cubicBezTo>
                  <a:pt x="34" y="0"/>
                  <a:pt x="40" y="11"/>
                  <a:pt x="38" y="20"/>
                </a:cubicBezTo>
                <a:cubicBezTo>
                  <a:pt x="17" y="27"/>
                  <a:pt x="0" y="12"/>
                  <a:pt x="25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93" name="Freeform 6">
            <a:extLst>
              <a:ext uri="{FF2B5EF4-FFF2-40B4-BE49-F238E27FC236}">
                <a16:creationId xmlns:a16="http://schemas.microsoft.com/office/drawing/2014/main" id="{69E7A3A0-95C4-4D71-8978-BCDE6D0A2C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1719568" y="5048122"/>
            <a:ext cx="124063" cy="87315"/>
          </a:xfrm>
          <a:custGeom>
            <a:avLst/>
            <a:gdLst>
              <a:gd name="T0" fmla="*/ 12 w 38"/>
              <a:gd name="T1" fmla="*/ 3 h 29"/>
              <a:gd name="T2" fmla="*/ 15 w 38"/>
              <a:gd name="T3" fmla="*/ 29 h 29"/>
              <a:gd name="T4" fmla="*/ 12 w 38"/>
              <a:gd name="T5" fmla="*/ 3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" h="29">
                <a:moveTo>
                  <a:pt x="12" y="3"/>
                </a:moveTo>
                <a:cubicBezTo>
                  <a:pt x="34" y="0"/>
                  <a:pt x="38" y="26"/>
                  <a:pt x="15" y="29"/>
                </a:cubicBezTo>
                <a:cubicBezTo>
                  <a:pt x="4" y="23"/>
                  <a:pt x="0" y="9"/>
                  <a:pt x="12" y="3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95" name="Freeform 17">
            <a:extLst>
              <a:ext uri="{FF2B5EF4-FFF2-40B4-BE49-F238E27FC236}">
                <a16:creationId xmlns:a16="http://schemas.microsoft.com/office/drawing/2014/main" id="{DA575FF7-EDF7-45DE-B1EC-25D3460A9F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1723310" y="5232465"/>
            <a:ext cx="94821" cy="69362"/>
          </a:xfrm>
          <a:custGeom>
            <a:avLst/>
            <a:gdLst>
              <a:gd name="T0" fmla="*/ 13 w 29"/>
              <a:gd name="T1" fmla="*/ 0 h 23"/>
              <a:gd name="T2" fmla="*/ 13 w 29"/>
              <a:gd name="T3" fmla="*/ 23 h 23"/>
              <a:gd name="T4" fmla="*/ 13 w 29"/>
              <a:gd name="T5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9" h="23">
                <a:moveTo>
                  <a:pt x="13" y="0"/>
                </a:moveTo>
                <a:cubicBezTo>
                  <a:pt x="27" y="0"/>
                  <a:pt x="29" y="22"/>
                  <a:pt x="13" y="23"/>
                </a:cubicBezTo>
                <a:cubicBezTo>
                  <a:pt x="2" y="22"/>
                  <a:pt x="0" y="2"/>
                  <a:pt x="13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97" name="Freeform 34">
            <a:extLst>
              <a:ext uri="{FF2B5EF4-FFF2-40B4-BE49-F238E27FC236}">
                <a16:creationId xmlns:a16="http://schemas.microsoft.com/office/drawing/2014/main" id="{B49F6C6F-5F66-427C-85F0-D7FC301566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1465909" y="5344759"/>
            <a:ext cx="134697" cy="84051"/>
          </a:xfrm>
          <a:custGeom>
            <a:avLst/>
            <a:gdLst>
              <a:gd name="T0" fmla="*/ 22 w 41"/>
              <a:gd name="T1" fmla="*/ 0 h 28"/>
              <a:gd name="T2" fmla="*/ 8 w 41"/>
              <a:gd name="T3" fmla="*/ 21 h 28"/>
              <a:gd name="T4" fmla="*/ 22 w 41"/>
              <a:gd name="T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" h="28">
                <a:moveTo>
                  <a:pt x="22" y="0"/>
                </a:moveTo>
                <a:cubicBezTo>
                  <a:pt x="41" y="13"/>
                  <a:pt x="24" y="28"/>
                  <a:pt x="8" y="21"/>
                </a:cubicBezTo>
                <a:cubicBezTo>
                  <a:pt x="0" y="8"/>
                  <a:pt x="8" y="0"/>
                  <a:pt x="22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99" name="Freeform 42">
            <a:extLst>
              <a:ext uri="{FF2B5EF4-FFF2-40B4-BE49-F238E27FC236}">
                <a16:creationId xmlns:a16="http://schemas.microsoft.com/office/drawing/2014/main" id="{DF0B6371-285D-459E-9F09-3100F1162D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1421866" y="5556672"/>
            <a:ext cx="144445" cy="97107"/>
          </a:xfrm>
          <a:custGeom>
            <a:avLst/>
            <a:gdLst>
              <a:gd name="T0" fmla="*/ 31 w 44"/>
              <a:gd name="T1" fmla="*/ 1 h 32"/>
              <a:gd name="T2" fmla="*/ 43 w 44"/>
              <a:gd name="T3" fmla="*/ 16 h 32"/>
              <a:gd name="T4" fmla="*/ 31 w 44"/>
              <a:gd name="T5" fmla="*/ 1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4" h="32">
                <a:moveTo>
                  <a:pt x="31" y="1"/>
                </a:moveTo>
                <a:cubicBezTo>
                  <a:pt x="40" y="0"/>
                  <a:pt x="44" y="8"/>
                  <a:pt x="43" y="16"/>
                </a:cubicBezTo>
                <a:cubicBezTo>
                  <a:pt x="29" y="32"/>
                  <a:pt x="0" y="7"/>
                  <a:pt x="31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01" name="Freeform 21">
            <a:extLst>
              <a:ext uri="{FF2B5EF4-FFF2-40B4-BE49-F238E27FC236}">
                <a16:creationId xmlns:a16="http://schemas.microsoft.com/office/drawing/2014/main" id="{37DE214F-B280-4CEC-BB13-EAD3680ED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1695829" y="5451986"/>
            <a:ext cx="140901" cy="102819"/>
          </a:xfrm>
          <a:custGeom>
            <a:avLst/>
            <a:gdLst>
              <a:gd name="T0" fmla="*/ 24 w 43"/>
              <a:gd name="T1" fmla="*/ 0 h 34"/>
              <a:gd name="T2" fmla="*/ 14 w 43"/>
              <a:gd name="T3" fmla="*/ 23 h 34"/>
              <a:gd name="T4" fmla="*/ 24 w 43"/>
              <a:gd name="T5" fmla="*/ 0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" h="34">
                <a:moveTo>
                  <a:pt x="24" y="0"/>
                </a:moveTo>
                <a:cubicBezTo>
                  <a:pt x="43" y="3"/>
                  <a:pt x="28" y="34"/>
                  <a:pt x="14" y="23"/>
                </a:cubicBezTo>
                <a:cubicBezTo>
                  <a:pt x="0" y="28"/>
                  <a:pt x="4" y="5"/>
                  <a:pt x="24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03" name="Freeform 45">
            <a:extLst>
              <a:ext uri="{FF2B5EF4-FFF2-40B4-BE49-F238E27FC236}">
                <a16:creationId xmlns:a16="http://schemas.microsoft.com/office/drawing/2014/main" id="{A8AC4DA6-6B9C-49E5-8440-534D328493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1403505" y="5796626"/>
            <a:ext cx="144445" cy="102819"/>
          </a:xfrm>
          <a:custGeom>
            <a:avLst/>
            <a:gdLst>
              <a:gd name="T0" fmla="*/ 31 w 44"/>
              <a:gd name="T1" fmla="*/ 0 h 34"/>
              <a:gd name="T2" fmla="*/ 42 w 44"/>
              <a:gd name="T3" fmla="*/ 19 h 34"/>
              <a:gd name="T4" fmla="*/ 31 w 44"/>
              <a:gd name="T5" fmla="*/ 0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4" h="34">
                <a:moveTo>
                  <a:pt x="31" y="0"/>
                </a:moveTo>
                <a:cubicBezTo>
                  <a:pt x="39" y="0"/>
                  <a:pt x="44" y="12"/>
                  <a:pt x="42" y="19"/>
                </a:cubicBezTo>
                <a:cubicBezTo>
                  <a:pt x="25" y="34"/>
                  <a:pt x="0" y="8"/>
                  <a:pt x="3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05" name="Freeform 21">
            <a:extLst>
              <a:ext uri="{FF2B5EF4-FFF2-40B4-BE49-F238E27FC236}">
                <a16:creationId xmlns:a16="http://schemas.microsoft.com/office/drawing/2014/main" id="{86C6FD8B-38A7-4391-B64F-BAB9F6CD2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1671302" y="5703580"/>
            <a:ext cx="140901" cy="102819"/>
          </a:xfrm>
          <a:custGeom>
            <a:avLst/>
            <a:gdLst>
              <a:gd name="T0" fmla="*/ 24 w 43"/>
              <a:gd name="T1" fmla="*/ 0 h 34"/>
              <a:gd name="T2" fmla="*/ 14 w 43"/>
              <a:gd name="T3" fmla="*/ 23 h 34"/>
              <a:gd name="T4" fmla="*/ 24 w 43"/>
              <a:gd name="T5" fmla="*/ 0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" h="34">
                <a:moveTo>
                  <a:pt x="24" y="0"/>
                </a:moveTo>
                <a:cubicBezTo>
                  <a:pt x="43" y="3"/>
                  <a:pt x="28" y="34"/>
                  <a:pt x="14" y="23"/>
                </a:cubicBezTo>
                <a:cubicBezTo>
                  <a:pt x="0" y="28"/>
                  <a:pt x="4" y="5"/>
                  <a:pt x="24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07" name="Freeform 29">
            <a:extLst>
              <a:ext uri="{FF2B5EF4-FFF2-40B4-BE49-F238E27FC236}">
                <a16:creationId xmlns:a16="http://schemas.microsoft.com/office/drawing/2014/main" id="{82BD40BF-F1BD-4E72-A73A-B1F966AC05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1652185" y="5857224"/>
            <a:ext cx="118747" cy="120771"/>
          </a:xfrm>
          <a:custGeom>
            <a:avLst/>
            <a:gdLst>
              <a:gd name="T0" fmla="*/ 16 w 36"/>
              <a:gd name="T1" fmla="*/ 4 h 40"/>
              <a:gd name="T2" fmla="*/ 34 w 36"/>
              <a:gd name="T3" fmla="*/ 15 h 40"/>
              <a:gd name="T4" fmla="*/ 16 w 36"/>
              <a:gd name="T5" fmla="*/ 4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40">
                <a:moveTo>
                  <a:pt x="16" y="4"/>
                </a:moveTo>
                <a:cubicBezTo>
                  <a:pt x="36" y="5"/>
                  <a:pt x="33" y="0"/>
                  <a:pt x="34" y="15"/>
                </a:cubicBezTo>
                <a:cubicBezTo>
                  <a:pt x="34" y="40"/>
                  <a:pt x="0" y="22"/>
                  <a:pt x="16" y="4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09" name="Freeform 36">
            <a:extLst>
              <a:ext uri="{FF2B5EF4-FFF2-40B4-BE49-F238E27FC236}">
                <a16:creationId xmlns:a16="http://schemas.microsoft.com/office/drawing/2014/main" id="{A9DAC09B-4C12-4105-A208-6272BB68A3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1433698" y="6006648"/>
            <a:ext cx="144445" cy="102819"/>
          </a:xfrm>
          <a:custGeom>
            <a:avLst/>
            <a:gdLst>
              <a:gd name="T0" fmla="*/ 31 w 44"/>
              <a:gd name="T1" fmla="*/ 1 h 34"/>
              <a:gd name="T2" fmla="*/ 25 w 44"/>
              <a:gd name="T3" fmla="*/ 22 h 34"/>
              <a:gd name="T4" fmla="*/ 31 w 44"/>
              <a:gd name="T5" fmla="*/ 1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4" h="34">
                <a:moveTo>
                  <a:pt x="31" y="1"/>
                </a:moveTo>
                <a:cubicBezTo>
                  <a:pt x="44" y="3"/>
                  <a:pt x="38" y="34"/>
                  <a:pt x="25" y="22"/>
                </a:cubicBezTo>
                <a:cubicBezTo>
                  <a:pt x="0" y="28"/>
                  <a:pt x="14" y="0"/>
                  <a:pt x="31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11" name="Freeform 41">
            <a:extLst>
              <a:ext uri="{FF2B5EF4-FFF2-40B4-BE49-F238E27FC236}">
                <a16:creationId xmlns:a16="http://schemas.microsoft.com/office/drawing/2014/main" id="{78F0A347-07AD-473D-8B2A-0BCB7052B0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1433698" y="6238656"/>
            <a:ext cx="144445" cy="78339"/>
          </a:xfrm>
          <a:custGeom>
            <a:avLst/>
            <a:gdLst>
              <a:gd name="T0" fmla="*/ 29 w 44"/>
              <a:gd name="T1" fmla="*/ 0 h 26"/>
              <a:gd name="T2" fmla="*/ 26 w 44"/>
              <a:gd name="T3" fmla="*/ 26 h 26"/>
              <a:gd name="T4" fmla="*/ 29 w 44"/>
              <a:gd name="T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4" h="26">
                <a:moveTo>
                  <a:pt x="29" y="0"/>
                </a:moveTo>
                <a:cubicBezTo>
                  <a:pt x="44" y="3"/>
                  <a:pt x="40" y="22"/>
                  <a:pt x="26" y="26"/>
                </a:cubicBezTo>
                <a:cubicBezTo>
                  <a:pt x="0" y="25"/>
                  <a:pt x="11" y="6"/>
                  <a:pt x="29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13" name="Freeform 31">
            <a:extLst>
              <a:ext uri="{FF2B5EF4-FFF2-40B4-BE49-F238E27FC236}">
                <a16:creationId xmlns:a16="http://schemas.microsoft.com/office/drawing/2014/main" id="{D2AC5002-A2D0-40F1-9843-C1FDB8F14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1683881" y="6143073"/>
            <a:ext cx="131153" cy="72626"/>
          </a:xfrm>
          <a:custGeom>
            <a:avLst/>
            <a:gdLst>
              <a:gd name="T0" fmla="*/ 24 w 40"/>
              <a:gd name="T1" fmla="*/ 0 h 24"/>
              <a:gd name="T2" fmla="*/ 25 w 40"/>
              <a:gd name="T3" fmla="*/ 24 h 24"/>
              <a:gd name="T4" fmla="*/ 24 w 40"/>
              <a:gd name="T5" fmla="*/ 0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" h="24">
                <a:moveTo>
                  <a:pt x="24" y="0"/>
                </a:moveTo>
                <a:cubicBezTo>
                  <a:pt x="40" y="0"/>
                  <a:pt x="38" y="20"/>
                  <a:pt x="25" y="24"/>
                </a:cubicBezTo>
                <a:cubicBezTo>
                  <a:pt x="0" y="22"/>
                  <a:pt x="6" y="4"/>
                  <a:pt x="24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15" name="Freeform 30">
            <a:extLst>
              <a:ext uri="{FF2B5EF4-FFF2-40B4-BE49-F238E27FC236}">
                <a16:creationId xmlns:a16="http://schemas.microsoft.com/office/drawing/2014/main" id="{82F66625-1293-49F8-B4A8-66FBB5E37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0432793" y="6363663"/>
            <a:ext cx="9748" cy="5712"/>
          </a:xfrm>
          <a:custGeom>
            <a:avLst/>
            <a:gdLst>
              <a:gd name="T0" fmla="*/ 1 w 3"/>
              <a:gd name="T1" fmla="*/ 0 h 2"/>
              <a:gd name="T2" fmla="*/ 2 w 3"/>
              <a:gd name="T3" fmla="*/ 2 h 2"/>
              <a:gd name="T4" fmla="*/ 1 w 3"/>
              <a:gd name="T5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2">
                <a:moveTo>
                  <a:pt x="1" y="0"/>
                </a:moveTo>
                <a:cubicBezTo>
                  <a:pt x="2" y="1"/>
                  <a:pt x="3" y="2"/>
                  <a:pt x="2" y="2"/>
                </a:cubicBezTo>
                <a:cubicBezTo>
                  <a:pt x="1" y="2"/>
                  <a:pt x="0" y="1"/>
                  <a:pt x="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7" name="Freeform 41">
            <a:extLst>
              <a:ext uri="{FF2B5EF4-FFF2-40B4-BE49-F238E27FC236}">
                <a16:creationId xmlns:a16="http://schemas.microsoft.com/office/drawing/2014/main" id="{2F2D3D2D-40ED-4E9D-951B-1D2ABFB63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0183709" y="6304963"/>
            <a:ext cx="144445" cy="78339"/>
          </a:xfrm>
          <a:custGeom>
            <a:avLst/>
            <a:gdLst>
              <a:gd name="T0" fmla="*/ 29 w 44"/>
              <a:gd name="T1" fmla="*/ 0 h 26"/>
              <a:gd name="T2" fmla="*/ 26 w 44"/>
              <a:gd name="T3" fmla="*/ 26 h 26"/>
              <a:gd name="T4" fmla="*/ 29 w 44"/>
              <a:gd name="T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4" h="26">
                <a:moveTo>
                  <a:pt x="29" y="0"/>
                </a:moveTo>
                <a:cubicBezTo>
                  <a:pt x="44" y="3"/>
                  <a:pt x="40" y="22"/>
                  <a:pt x="26" y="26"/>
                </a:cubicBezTo>
                <a:cubicBezTo>
                  <a:pt x="0" y="25"/>
                  <a:pt x="11" y="6"/>
                  <a:pt x="29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19" name="Freeform 80">
            <a:extLst>
              <a:ext uri="{FF2B5EF4-FFF2-40B4-BE49-F238E27FC236}">
                <a16:creationId xmlns:a16="http://schemas.microsoft.com/office/drawing/2014/main" id="{531A6EAF-4C9B-4C79-AFB3-C3EA7B892B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9956946" y="6458535"/>
            <a:ext cx="124951" cy="66098"/>
          </a:xfrm>
          <a:custGeom>
            <a:avLst/>
            <a:gdLst>
              <a:gd name="T0" fmla="*/ 21 w 38"/>
              <a:gd name="T1" fmla="*/ 0 h 22"/>
              <a:gd name="T2" fmla="*/ 21 w 38"/>
              <a:gd name="T3" fmla="*/ 22 h 22"/>
              <a:gd name="T4" fmla="*/ 21 w 3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" h="22">
                <a:moveTo>
                  <a:pt x="21" y="0"/>
                </a:moveTo>
                <a:cubicBezTo>
                  <a:pt x="37" y="2"/>
                  <a:pt x="38" y="20"/>
                  <a:pt x="21" y="22"/>
                </a:cubicBezTo>
                <a:cubicBezTo>
                  <a:pt x="9" y="16"/>
                  <a:pt x="0" y="6"/>
                  <a:pt x="2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FE88D089-7D31-4843-BA13-741381740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91337" y="6285707"/>
            <a:ext cx="108531" cy="502457"/>
            <a:chOff x="11345347" y="391973"/>
            <a:chExt cx="108531" cy="502457"/>
          </a:xfrm>
          <a:solidFill>
            <a:schemeClr val="bg2">
              <a:lumMod val="90000"/>
            </a:schemeClr>
          </a:solidFill>
        </p:grpSpPr>
        <p:sp>
          <p:nvSpPr>
            <p:cNvPr id="222" name="Freeform 43">
              <a:extLst>
                <a:ext uri="{FF2B5EF4-FFF2-40B4-BE49-F238E27FC236}">
                  <a16:creationId xmlns:a16="http://schemas.microsoft.com/office/drawing/2014/main" id="{CB4C527A-3F12-4985-84B9-7BDD336336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35585" y="785113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3" name="Freeform 52">
              <a:extLst>
                <a:ext uri="{FF2B5EF4-FFF2-40B4-BE49-F238E27FC236}">
                  <a16:creationId xmlns:a16="http://schemas.microsoft.com/office/drawing/2014/main" id="{AFFDF367-1403-43D5-A6CD-1041111E0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3703" y="410545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4" name="Freeform 54">
              <a:extLst>
                <a:ext uri="{FF2B5EF4-FFF2-40B4-BE49-F238E27FC236}">
                  <a16:creationId xmlns:a16="http://schemas.microsoft.com/office/drawing/2014/main" id="{6FCAC9B5-B6E5-4D9F-A55F-8F16395153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30631" y="574173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226" name="Freeform 53">
            <a:extLst>
              <a:ext uri="{FF2B5EF4-FFF2-40B4-BE49-F238E27FC236}">
                <a16:creationId xmlns:a16="http://schemas.microsoft.com/office/drawing/2014/main" id="{ADEE2F84-77C4-4BF6-A992-F3580150C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0651623" y="6330035"/>
            <a:ext cx="127608" cy="79154"/>
          </a:xfrm>
          <a:custGeom>
            <a:avLst/>
            <a:gdLst>
              <a:gd name="T0" fmla="*/ 24 w 39"/>
              <a:gd name="T1" fmla="*/ 0 h 26"/>
              <a:gd name="T2" fmla="*/ 20 w 39"/>
              <a:gd name="T3" fmla="*/ 26 h 26"/>
              <a:gd name="T4" fmla="*/ 24 w 39"/>
              <a:gd name="T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26">
                <a:moveTo>
                  <a:pt x="24" y="0"/>
                </a:moveTo>
                <a:cubicBezTo>
                  <a:pt x="39" y="3"/>
                  <a:pt x="36" y="26"/>
                  <a:pt x="20" y="26"/>
                </a:cubicBezTo>
                <a:cubicBezTo>
                  <a:pt x="0" y="18"/>
                  <a:pt x="3" y="3"/>
                  <a:pt x="24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8" name="Freeform 49">
            <a:extLst>
              <a:ext uri="{FF2B5EF4-FFF2-40B4-BE49-F238E27FC236}">
                <a16:creationId xmlns:a16="http://schemas.microsoft.com/office/drawing/2014/main" id="{F418FE72-A2EC-4458-80BE-814B14FC8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1404580" y="6467871"/>
            <a:ext cx="127608" cy="81603"/>
          </a:xfrm>
          <a:custGeom>
            <a:avLst/>
            <a:gdLst>
              <a:gd name="T0" fmla="*/ 21 w 39"/>
              <a:gd name="T1" fmla="*/ 2 h 27"/>
              <a:gd name="T2" fmla="*/ 26 w 39"/>
              <a:gd name="T3" fmla="*/ 24 h 27"/>
              <a:gd name="T4" fmla="*/ 21 w 39"/>
              <a:gd name="T5" fmla="*/ 2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27">
                <a:moveTo>
                  <a:pt x="21" y="2"/>
                </a:moveTo>
                <a:cubicBezTo>
                  <a:pt x="36" y="0"/>
                  <a:pt x="39" y="17"/>
                  <a:pt x="26" y="24"/>
                </a:cubicBezTo>
                <a:cubicBezTo>
                  <a:pt x="8" y="27"/>
                  <a:pt x="0" y="9"/>
                  <a:pt x="21" y="2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30" name="Freeform 25">
            <a:extLst>
              <a:ext uri="{FF2B5EF4-FFF2-40B4-BE49-F238E27FC236}">
                <a16:creationId xmlns:a16="http://schemas.microsoft.com/office/drawing/2014/main" id="{92F34A59-AB56-46B5-AF61-7AA6AB5CE4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1651963" y="6383779"/>
            <a:ext cx="134697" cy="93843"/>
          </a:xfrm>
          <a:custGeom>
            <a:avLst/>
            <a:gdLst>
              <a:gd name="T0" fmla="*/ 23 w 41"/>
              <a:gd name="T1" fmla="*/ 0 h 31"/>
              <a:gd name="T2" fmla="*/ 17 w 41"/>
              <a:gd name="T3" fmla="*/ 25 h 31"/>
              <a:gd name="T4" fmla="*/ 23 w 41"/>
              <a:gd name="T5" fmla="*/ 0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" h="31">
                <a:moveTo>
                  <a:pt x="23" y="0"/>
                </a:moveTo>
                <a:cubicBezTo>
                  <a:pt x="40" y="1"/>
                  <a:pt x="41" y="31"/>
                  <a:pt x="17" y="25"/>
                </a:cubicBezTo>
                <a:cubicBezTo>
                  <a:pt x="0" y="7"/>
                  <a:pt x="17" y="4"/>
                  <a:pt x="23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32" name="Freeform 51">
            <a:extLst>
              <a:ext uri="{FF2B5EF4-FFF2-40B4-BE49-F238E27FC236}">
                <a16:creationId xmlns:a16="http://schemas.microsoft.com/office/drawing/2014/main" id="{C48521E4-6E2E-47D3-95FA-B3C4A1729C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0669053" y="6511281"/>
            <a:ext cx="115202" cy="90579"/>
          </a:xfrm>
          <a:custGeom>
            <a:avLst/>
            <a:gdLst>
              <a:gd name="T0" fmla="*/ 19 w 35"/>
              <a:gd name="T1" fmla="*/ 0 h 30"/>
              <a:gd name="T2" fmla="*/ 33 w 35"/>
              <a:gd name="T3" fmla="*/ 15 h 30"/>
              <a:gd name="T4" fmla="*/ 25 w 35"/>
              <a:gd name="T5" fmla="*/ 19 h 30"/>
              <a:gd name="T6" fmla="*/ 19 w 35"/>
              <a:gd name="T7" fmla="*/ 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30">
                <a:moveTo>
                  <a:pt x="19" y="0"/>
                </a:moveTo>
                <a:cubicBezTo>
                  <a:pt x="26" y="0"/>
                  <a:pt x="35" y="8"/>
                  <a:pt x="33" y="15"/>
                </a:cubicBezTo>
                <a:cubicBezTo>
                  <a:pt x="30" y="12"/>
                  <a:pt x="27" y="17"/>
                  <a:pt x="25" y="19"/>
                </a:cubicBezTo>
                <a:cubicBezTo>
                  <a:pt x="7" y="30"/>
                  <a:pt x="0" y="5"/>
                  <a:pt x="19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4" name="Freeform 80">
            <a:extLst>
              <a:ext uri="{FF2B5EF4-FFF2-40B4-BE49-F238E27FC236}">
                <a16:creationId xmlns:a16="http://schemas.microsoft.com/office/drawing/2014/main" id="{9C5D529F-AE3A-4C3A-B074-AF9EE680A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0899702" y="6449675"/>
            <a:ext cx="124951" cy="66098"/>
          </a:xfrm>
          <a:custGeom>
            <a:avLst/>
            <a:gdLst>
              <a:gd name="T0" fmla="*/ 21 w 38"/>
              <a:gd name="T1" fmla="*/ 0 h 22"/>
              <a:gd name="T2" fmla="*/ 21 w 38"/>
              <a:gd name="T3" fmla="*/ 22 h 22"/>
              <a:gd name="T4" fmla="*/ 21 w 3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" h="22">
                <a:moveTo>
                  <a:pt x="21" y="0"/>
                </a:moveTo>
                <a:cubicBezTo>
                  <a:pt x="37" y="2"/>
                  <a:pt x="38" y="20"/>
                  <a:pt x="21" y="22"/>
                </a:cubicBezTo>
                <a:cubicBezTo>
                  <a:pt x="9" y="16"/>
                  <a:pt x="0" y="6"/>
                  <a:pt x="2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" name="Freeform 45">
            <a:extLst>
              <a:ext uri="{FF2B5EF4-FFF2-40B4-BE49-F238E27FC236}">
                <a16:creationId xmlns:a16="http://schemas.microsoft.com/office/drawing/2014/main" id="{2F1AE185-70CC-4D11-9A36-C3625448A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1139392" y="6322252"/>
            <a:ext cx="144445" cy="102819"/>
          </a:xfrm>
          <a:custGeom>
            <a:avLst/>
            <a:gdLst>
              <a:gd name="T0" fmla="*/ 31 w 44"/>
              <a:gd name="T1" fmla="*/ 0 h 34"/>
              <a:gd name="T2" fmla="*/ 42 w 44"/>
              <a:gd name="T3" fmla="*/ 19 h 34"/>
              <a:gd name="T4" fmla="*/ 31 w 44"/>
              <a:gd name="T5" fmla="*/ 0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4" h="34">
                <a:moveTo>
                  <a:pt x="31" y="0"/>
                </a:moveTo>
                <a:cubicBezTo>
                  <a:pt x="39" y="0"/>
                  <a:pt x="44" y="12"/>
                  <a:pt x="42" y="19"/>
                </a:cubicBezTo>
                <a:cubicBezTo>
                  <a:pt x="25" y="34"/>
                  <a:pt x="0" y="8"/>
                  <a:pt x="3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38" name="Freeform 36">
            <a:extLst>
              <a:ext uri="{FF2B5EF4-FFF2-40B4-BE49-F238E27FC236}">
                <a16:creationId xmlns:a16="http://schemas.microsoft.com/office/drawing/2014/main" id="{9A207E13-2E0B-4268-AA96-26B01FB50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0140920" y="6541256"/>
            <a:ext cx="144445" cy="102819"/>
          </a:xfrm>
          <a:custGeom>
            <a:avLst/>
            <a:gdLst>
              <a:gd name="T0" fmla="*/ 31 w 44"/>
              <a:gd name="T1" fmla="*/ 1 h 34"/>
              <a:gd name="T2" fmla="*/ 25 w 44"/>
              <a:gd name="T3" fmla="*/ 22 h 34"/>
              <a:gd name="T4" fmla="*/ 31 w 44"/>
              <a:gd name="T5" fmla="*/ 1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4" h="34">
                <a:moveTo>
                  <a:pt x="31" y="1"/>
                </a:moveTo>
                <a:cubicBezTo>
                  <a:pt x="44" y="3"/>
                  <a:pt x="38" y="34"/>
                  <a:pt x="25" y="22"/>
                </a:cubicBezTo>
                <a:cubicBezTo>
                  <a:pt x="0" y="28"/>
                  <a:pt x="14" y="0"/>
                  <a:pt x="31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40" name="Freeform 112">
            <a:extLst>
              <a:ext uri="{FF2B5EF4-FFF2-40B4-BE49-F238E27FC236}">
                <a16:creationId xmlns:a16="http://schemas.microsoft.com/office/drawing/2014/main" id="{6C5514CF-D0C9-42AF-93A0-6F4EA0DEC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9950076" y="6681689"/>
            <a:ext cx="117860" cy="81603"/>
          </a:xfrm>
          <a:custGeom>
            <a:avLst/>
            <a:gdLst>
              <a:gd name="T0" fmla="*/ 19 w 36"/>
              <a:gd name="T1" fmla="*/ 1 h 27"/>
              <a:gd name="T2" fmla="*/ 21 w 36"/>
              <a:gd name="T3" fmla="*/ 27 h 27"/>
              <a:gd name="T4" fmla="*/ 19 w 36"/>
              <a:gd name="T5" fmla="*/ 1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7">
                <a:moveTo>
                  <a:pt x="19" y="1"/>
                </a:moveTo>
                <a:cubicBezTo>
                  <a:pt x="31" y="1"/>
                  <a:pt x="36" y="24"/>
                  <a:pt x="21" y="27"/>
                </a:cubicBezTo>
                <a:cubicBezTo>
                  <a:pt x="1" y="27"/>
                  <a:pt x="0" y="0"/>
                  <a:pt x="19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2" name="Freeform 108">
            <a:extLst>
              <a:ext uri="{FF2B5EF4-FFF2-40B4-BE49-F238E27FC236}">
                <a16:creationId xmlns:a16="http://schemas.microsoft.com/office/drawing/2014/main" id="{0F29BC51-960A-4E60-BCFA-EF2060A08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1177510" y="6567372"/>
            <a:ext cx="121406" cy="90579"/>
          </a:xfrm>
          <a:custGeom>
            <a:avLst/>
            <a:gdLst>
              <a:gd name="T0" fmla="*/ 26 w 37"/>
              <a:gd name="T1" fmla="*/ 1 h 30"/>
              <a:gd name="T2" fmla="*/ 35 w 37"/>
              <a:gd name="T3" fmla="*/ 21 h 30"/>
              <a:gd name="T4" fmla="*/ 26 w 37"/>
              <a:gd name="T5" fmla="*/ 1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7" h="30">
                <a:moveTo>
                  <a:pt x="26" y="1"/>
                </a:moveTo>
                <a:cubicBezTo>
                  <a:pt x="35" y="0"/>
                  <a:pt x="37" y="13"/>
                  <a:pt x="35" y="21"/>
                </a:cubicBezTo>
                <a:cubicBezTo>
                  <a:pt x="14" y="30"/>
                  <a:pt x="0" y="8"/>
                  <a:pt x="26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4" name="Freeform 49">
            <a:extLst>
              <a:ext uri="{FF2B5EF4-FFF2-40B4-BE49-F238E27FC236}">
                <a16:creationId xmlns:a16="http://schemas.microsoft.com/office/drawing/2014/main" id="{884B65B7-89AF-4503-A9AC-5F2992969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0194798" y="6752743"/>
            <a:ext cx="127608" cy="81603"/>
          </a:xfrm>
          <a:custGeom>
            <a:avLst/>
            <a:gdLst>
              <a:gd name="T0" fmla="*/ 21 w 39"/>
              <a:gd name="T1" fmla="*/ 2 h 27"/>
              <a:gd name="T2" fmla="*/ 26 w 39"/>
              <a:gd name="T3" fmla="*/ 24 h 27"/>
              <a:gd name="T4" fmla="*/ 21 w 39"/>
              <a:gd name="T5" fmla="*/ 2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27">
                <a:moveTo>
                  <a:pt x="21" y="2"/>
                </a:moveTo>
                <a:cubicBezTo>
                  <a:pt x="36" y="0"/>
                  <a:pt x="39" y="17"/>
                  <a:pt x="26" y="24"/>
                </a:cubicBezTo>
                <a:cubicBezTo>
                  <a:pt x="8" y="27"/>
                  <a:pt x="0" y="9"/>
                  <a:pt x="21" y="2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46" name="Freeform 43">
            <a:extLst>
              <a:ext uri="{FF2B5EF4-FFF2-40B4-BE49-F238E27FC236}">
                <a16:creationId xmlns:a16="http://schemas.microsoft.com/office/drawing/2014/main" id="{343FBB08-7E5E-4842-823A-8365927A38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0650494" y="6758664"/>
            <a:ext cx="143559" cy="75075"/>
          </a:xfrm>
          <a:custGeom>
            <a:avLst/>
            <a:gdLst>
              <a:gd name="T0" fmla="*/ 28 w 44"/>
              <a:gd name="T1" fmla="*/ 0 h 25"/>
              <a:gd name="T2" fmla="*/ 25 w 44"/>
              <a:gd name="T3" fmla="*/ 25 h 25"/>
              <a:gd name="T4" fmla="*/ 28 w 44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4" h="25">
                <a:moveTo>
                  <a:pt x="28" y="0"/>
                </a:moveTo>
                <a:cubicBezTo>
                  <a:pt x="44" y="2"/>
                  <a:pt x="38" y="22"/>
                  <a:pt x="25" y="25"/>
                </a:cubicBezTo>
                <a:cubicBezTo>
                  <a:pt x="0" y="25"/>
                  <a:pt x="9" y="5"/>
                  <a:pt x="2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8" name="Freeform 112">
            <a:extLst>
              <a:ext uri="{FF2B5EF4-FFF2-40B4-BE49-F238E27FC236}">
                <a16:creationId xmlns:a16="http://schemas.microsoft.com/office/drawing/2014/main" id="{6ED35F8F-2963-4AAF-8F71-B483D1B6DE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0892832" y="6672829"/>
            <a:ext cx="117860" cy="81603"/>
          </a:xfrm>
          <a:custGeom>
            <a:avLst/>
            <a:gdLst>
              <a:gd name="T0" fmla="*/ 19 w 36"/>
              <a:gd name="T1" fmla="*/ 1 h 27"/>
              <a:gd name="T2" fmla="*/ 21 w 36"/>
              <a:gd name="T3" fmla="*/ 27 h 27"/>
              <a:gd name="T4" fmla="*/ 19 w 36"/>
              <a:gd name="T5" fmla="*/ 1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7">
                <a:moveTo>
                  <a:pt x="19" y="1"/>
                </a:moveTo>
                <a:cubicBezTo>
                  <a:pt x="31" y="1"/>
                  <a:pt x="36" y="24"/>
                  <a:pt x="21" y="27"/>
                </a:cubicBezTo>
                <a:cubicBezTo>
                  <a:pt x="1" y="27"/>
                  <a:pt x="0" y="0"/>
                  <a:pt x="19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0" name="Freeform 79">
            <a:extLst>
              <a:ext uri="{FF2B5EF4-FFF2-40B4-BE49-F238E27FC236}">
                <a16:creationId xmlns:a16="http://schemas.microsoft.com/office/drawing/2014/main" id="{E38378EE-E9D8-4A34-BADD-F32DE5A8E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1176166" y="6753482"/>
            <a:ext cx="124063" cy="69362"/>
          </a:xfrm>
          <a:custGeom>
            <a:avLst/>
            <a:gdLst>
              <a:gd name="T0" fmla="*/ 20 w 38"/>
              <a:gd name="T1" fmla="*/ 0 h 23"/>
              <a:gd name="T2" fmla="*/ 20 w 38"/>
              <a:gd name="T3" fmla="*/ 22 h 23"/>
              <a:gd name="T4" fmla="*/ 20 w 38"/>
              <a:gd name="T5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" h="23">
                <a:moveTo>
                  <a:pt x="20" y="0"/>
                </a:moveTo>
                <a:cubicBezTo>
                  <a:pt x="37" y="3"/>
                  <a:pt x="38" y="23"/>
                  <a:pt x="20" y="22"/>
                </a:cubicBezTo>
                <a:cubicBezTo>
                  <a:pt x="8" y="18"/>
                  <a:pt x="0" y="5"/>
                  <a:pt x="20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2" name="Freeform 8">
            <a:extLst>
              <a:ext uri="{FF2B5EF4-FFF2-40B4-BE49-F238E27FC236}">
                <a16:creationId xmlns:a16="http://schemas.microsoft.com/office/drawing/2014/main" id="{C45F416E-2564-4DB1-9631-AE61E3D1C0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1435877" y="6678522"/>
            <a:ext cx="131153" cy="88130"/>
          </a:xfrm>
          <a:custGeom>
            <a:avLst/>
            <a:gdLst>
              <a:gd name="T0" fmla="*/ 26 w 40"/>
              <a:gd name="T1" fmla="*/ 0 h 29"/>
              <a:gd name="T2" fmla="*/ 39 w 40"/>
              <a:gd name="T3" fmla="*/ 20 h 29"/>
              <a:gd name="T4" fmla="*/ 26 w 40"/>
              <a:gd name="T5" fmla="*/ 0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" h="29">
                <a:moveTo>
                  <a:pt x="26" y="0"/>
                </a:moveTo>
                <a:cubicBezTo>
                  <a:pt x="34" y="0"/>
                  <a:pt x="40" y="10"/>
                  <a:pt x="39" y="20"/>
                </a:cubicBezTo>
                <a:cubicBezTo>
                  <a:pt x="17" y="29"/>
                  <a:pt x="0" y="10"/>
                  <a:pt x="26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54" name="Freeform 106">
            <a:extLst>
              <a:ext uri="{FF2B5EF4-FFF2-40B4-BE49-F238E27FC236}">
                <a16:creationId xmlns:a16="http://schemas.microsoft.com/office/drawing/2014/main" id="{10939842-A485-4585-94CF-830291B6C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1665425" y="6658718"/>
            <a:ext cx="134697" cy="97107"/>
          </a:xfrm>
          <a:custGeom>
            <a:avLst/>
            <a:gdLst>
              <a:gd name="T0" fmla="*/ 25 w 41"/>
              <a:gd name="T1" fmla="*/ 0 h 32"/>
              <a:gd name="T2" fmla="*/ 4 w 41"/>
              <a:gd name="T3" fmla="*/ 18 h 32"/>
              <a:gd name="T4" fmla="*/ 25 w 41"/>
              <a:gd name="T5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" h="32">
                <a:moveTo>
                  <a:pt x="25" y="0"/>
                </a:moveTo>
                <a:cubicBezTo>
                  <a:pt x="41" y="13"/>
                  <a:pt x="15" y="32"/>
                  <a:pt x="4" y="18"/>
                </a:cubicBezTo>
                <a:cubicBezTo>
                  <a:pt x="0" y="5"/>
                  <a:pt x="15" y="0"/>
                  <a:pt x="25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4" name="Obdélník 73">
            <a:extLst>
              <a:ext uri="{FF2B5EF4-FFF2-40B4-BE49-F238E27FC236}">
                <a16:creationId xmlns:a16="http://schemas.microsoft.com/office/drawing/2014/main" id="{7EB90EC9-9DAB-37EC-C6DF-827DFEDA4D9D}"/>
              </a:ext>
            </a:extLst>
          </p:cNvPr>
          <p:cNvSpPr/>
          <p:nvPr/>
        </p:nvSpPr>
        <p:spPr>
          <a:xfrm>
            <a:off x="443724" y="794389"/>
            <a:ext cx="5237683" cy="5478554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" name="Obrázek 1" descr="Obsah obrázku text, zeď, interiér, osoba&#10;&#10;Popis se vygeneroval automaticky.">
            <a:extLst>
              <a:ext uri="{FF2B5EF4-FFF2-40B4-BE49-F238E27FC236}">
                <a16:creationId xmlns:a16="http://schemas.microsoft.com/office/drawing/2014/main" id="{D5611C61-A7A3-AEB2-72AA-55619C2E9E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05" b="10611"/>
          <a:stretch/>
        </p:blipFill>
        <p:spPr>
          <a:xfrm>
            <a:off x="785560" y="1084101"/>
            <a:ext cx="4605100" cy="4929543"/>
          </a:xfrm>
          <a:prstGeom prst="rect">
            <a:avLst/>
          </a:prstGeom>
        </p:spPr>
      </p:pic>
      <p:sp>
        <p:nvSpPr>
          <p:cNvPr id="81" name="Obdélník 80">
            <a:extLst>
              <a:ext uri="{FF2B5EF4-FFF2-40B4-BE49-F238E27FC236}">
                <a16:creationId xmlns:a16="http://schemas.microsoft.com/office/drawing/2014/main" id="{90382FC6-343F-CB1F-74FF-68910E1DEFC4}"/>
              </a:ext>
            </a:extLst>
          </p:cNvPr>
          <p:cNvSpPr/>
          <p:nvPr/>
        </p:nvSpPr>
        <p:spPr>
          <a:xfrm>
            <a:off x="5999508" y="794389"/>
            <a:ext cx="5237683" cy="5478554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 descr="Obsah obrázku zeď, osoba, interiér, muž&#10;&#10;Popis se vygeneroval automaticky.">
            <a:extLst>
              <a:ext uri="{FF2B5EF4-FFF2-40B4-BE49-F238E27FC236}">
                <a16:creationId xmlns:a16="http://schemas.microsoft.com/office/drawing/2014/main" id="{D45DB893-630D-3838-8FEE-3022573DF5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19437"/>
          <a:stretch/>
        </p:blipFill>
        <p:spPr>
          <a:xfrm>
            <a:off x="6312512" y="1084102"/>
            <a:ext cx="4589100" cy="492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81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68" name="Rectangle 67">
            <a:extLst>
              <a:ext uri="{FF2B5EF4-FFF2-40B4-BE49-F238E27FC236}">
                <a16:creationId xmlns:a16="http://schemas.microsoft.com/office/drawing/2014/main" id="{17121B47-384D-4AA6-BFEE-9EB117D2A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B8AA8937-D869-4CEB-9DB3-A2AAE5433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84EE3D2-B06F-47DE-AAC1-4DB46BF88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6396" y="1397220"/>
            <a:ext cx="6739942" cy="4210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18" descr="Obsah obrázku text, osoba, muž, stojící&#10;&#10;Popis se vygeneroval automaticky.">
            <a:extLst>
              <a:ext uri="{FF2B5EF4-FFF2-40B4-BE49-F238E27FC236}">
                <a16:creationId xmlns:a16="http://schemas.microsoft.com/office/drawing/2014/main" id="{1F560FF4-9BCE-0D29-40FF-20141387CB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13" r="3" b="3"/>
          <a:stretch/>
        </p:blipFill>
        <p:spPr>
          <a:xfrm>
            <a:off x="1071990" y="1394992"/>
            <a:ext cx="4364406" cy="4210743"/>
          </a:xfrm>
          <a:prstGeom prst="rect">
            <a:avLst/>
          </a:prstGeom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id="{4A28C6A8-BAF3-41B8-A755-8648241668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664749" y="9793"/>
            <a:ext cx="1141326" cy="6816606"/>
            <a:chOff x="5889776" y="13394"/>
            <a:chExt cx="1141326" cy="6816606"/>
          </a:xfrm>
        </p:grpSpPr>
        <p:sp>
          <p:nvSpPr>
            <p:cNvPr id="75" name="Freeform 8">
              <a:extLst>
                <a:ext uri="{FF2B5EF4-FFF2-40B4-BE49-F238E27FC236}">
                  <a16:creationId xmlns:a16="http://schemas.microsoft.com/office/drawing/2014/main" id="{CF899E3F-0F39-4DDD-B18F-AD5AD109C3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8443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0">
              <a:extLst>
                <a:ext uri="{FF2B5EF4-FFF2-40B4-BE49-F238E27FC236}">
                  <a16:creationId xmlns:a16="http://schemas.microsoft.com/office/drawing/2014/main" id="{63CB5EF7-B572-43E7-B752-310303140B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15468" y="152241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5">
              <a:extLst>
                <a:ext uri="{FF2B5EF4-FFF2-40B4-BE49-F238E27FC236}">
                  <a16:creationId xmlns:a16="http://schemas.microsoft.com/office/drawing/2014/main" id="{4736CE38-2164-4527-9BDA-BA7B211BC8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19398" y="666438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8">
              <a:extLst>
                <a:ext uri="{FF2B5EF4-FFF2-40B4-BE49-F238E27FC236}">
                  <a16:creationId xmlns:a16="http://schemas.microsoft.com/office/drawing/2014/main" id="{CD27C588-54B7-423B-A8C6-FDDB810E2D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22812" y="409695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9">
              <a:extLst>
                <a:ext uri="{FF2B5EF4-FFF2-40B4-BE49-F238E27FC236}">
                  <a16:creationId xmlns:a16="http://schemas.microsoft.com/office/drawing/2014/main" id="{D5883D29-E395-4A08-BA23-BDFA68B9CB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12730" y="209657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20">
              <a:extLst>
                <a:ext uri="{FF2B5EF4-FFF2-40B4-BE49-F238E27FC236}">
                  <a16:creationId xmlns:a16="http://schemas.microsoft.com/office/drawing/2014/main" id="{F085399B-825D-4F23-B650-AAA79DEC4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97493" y="2294129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22">
              <a:extLst>
                <a:ext uri="{FF2B5EF4-FFF2-40B4-BE49-F238E27FC236}">
                  <a16:creationId xmlns:a16="http://schemas.microsoft.com/office/drawing/2014/main" id="{462B2EAE-3C30-4319-A2F6-ADED6FE11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66832" y="1123972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23">
              <a:extLst>
                <a:ext uri="{FF2B5EF4-FFF2-40B4-BE49-F238E27FC236}">
                  <a16:creationId xmlns:a16="http://schemas.microsoft.com/office/drawing/2014/main" id="{6F1152A1-6374-4370-B347-6D3E9D999F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80519" y="911406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26">
              <a:extLst>
                <a:ext uri="{FF2B5EF4-FFF2-40B4-BE49-F238E27FC236}">
                  <a16:creationId xmlns:a16="http://schemas.microsoft.com/office/drawing/2014/main" id="{5F56342F-EEE8-4296-B77B-98509C360C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67743" y="1395113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27">
              <a:extLst>
                <a:ext uri="{FF2B5EF4-FFF2-40B4-BE49-F238E27FC236}">
                  <a16:creationId xmlns:a16="http://schemas.microsoft.com/office/drawing/2014/main" id="{D078287A-6272-4E3D-BAC6-6BE75C3834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58219" y="1832215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28">
              <a:extLst>
                <a:ext uri="{FF2B5EF4-FFF2-40B4-BE49-F238E27FC236}">
                  <a16:creationId xmlns:a16="http://schemas.microsoft.com/office/drawing/2014/main" id="{3725AF0C-FFB0-4662-AE96-8165041866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45303" y="1609623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30">
              <a:extLst>
                <a:ext uri="{FF2B5EF4-FFF2-40B4-BE49-F238E27FC236}">
                  <a16:creationId xmlns:a16="http://schemas.microsoft.com/office/drawing/2014/main" id="{2A586250-25E1-4D41-A4D0-F882415B08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20553" y="1152725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43">
              <a:extLst>
                <a:ext uri="{FF2B5EF4-FFF2-40B4-BE49-F238E27FC236}">
                  <a16:creationId xmlns:a16="http://schemas.microsoft.com/office/drawing/2014/main" id="{33A87255-AC3D-4DC9-9CAB-DBA34BB30F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634545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51">
              <a:extLst>
                <a:ext uri="{FF2B5EF4-FFF2-40B4-BE49-F238E27FC236}">
                  <a16:creationId xmlns:a16="http://schemas.microsoft.com/office/drawing/2014/main" id="{CAFDAE65-0D87-4C0F-A079-BA752957DD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607514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52">
              <a:extLst>
                <a:ext uri="{FF2B5EF4-FFF2-40B4-BE49-F238E27FC236}">
                  <a16:creationId xmlns:a16="http://schemas.microsoft.com/office/drawing/2014/main" id="{E5A028D1-6952-4E23-8D8D-38929BC27C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604519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53">
              <a:extLst>
                <a:ext uri="{FF2B5EF4-FFF2-40B4-BE49-F238E27FC236}">
                  <a16:creationId xmlns:a16="http://schemas.microsoft.com/office/drawing/2014/main" id="{D5EAC663-744A-4486-B5EC-B65FA8F37C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95600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54">
              <a:extLst>
                <a:ext uri="{FF2B5EF4-FFF2-40B4-BE49-F238E27FC236}">
                  <a16:creationId xmlns:a16="http://schemas.microsoft.com/office/drawing/2014/main" id="{2D80F92E-71D2-4E3C-9C9B-0CD0E5CE6C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81447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55">
              <a:extLst>
                <a:ext uri="{FF2B5EF4-FFF2-40B4-BE49-F238E27FC236}">
                  <a16:creationId xmlns:a16="http://schemas.microsoft.com/office/drawing/2014/main" id="{041B74F9-71CA-474B-82B7-EE8DA47C3E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95460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56">
              <a:extLst>
                <a:ext uri="{FF2B5EF4-FFF2-40B4-BE49-F238E27FC236}">
                  <a16:creationId xmlns:a16="http://schemas.microsoft.com/office/drawing/2014/main" id="{53708B98-2B4F-4AD6-856E-8584B268A4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95156" y="2293440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57">
              <a:extLst>
                <a:ext uri="{FF2B5EF4-FFF2-40B4-BE49-F238E27FC236}">
                  <a16:creationId xmlns:a16="http://schemas.microsoft.com/office/drawing/2014/main" id="{E3098762-D2BE-4CF3-AE5F-2B534414EB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81609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59">
              <a:extLst>
                <a:ext uri="{FF2B5EF4-FFF2-40B4-BE49-F238E27FC236}">
                  <a16:creationId xmlns:a16="http://schemas.microsoft.com/office/drawing/2014/main" id="{04E2B7AF-FA74-4E58-A903-A5E0F3BB99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61059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60">
              <a:extLst>
                <a:ext uri="{FF2B5EF4-FFF2-40B4-BE49-F238E27FC236}">
                  <a16:creationId xmlns:a16="http://schemas.microsoft.com/office/drawing/2014/main" id="{A1FD75F7-ADDE-44B3-8DC2-7B6319FFA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6290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61">
              <a:extLst>
                <a:ext uri="{FF2B5EF4-FFF2-40B4-BE49-F238E27FC236}">
                  <a16:creationId xmlns:a16="http://schemas.microsoft.com/office/drawing/2014/main" id="{739B44F1-A479-4588-BE6D-D695F027E6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22587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78">
              <a:extLst>
                <a:ext uri="{FF2B5EF4-FFF2-40B4-BE49-F238E27FC236}">
                  <a16:creationId xmlns:a16="http://schemas.microsoft.com/office/drawing/2014/main" id="{2A7834FE-4F71-43B5-826C-B750F92CD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41825" y="721042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79">
              <a:extLst>
                <a:ext uri="{FF2B5EF4-FFF2-40B4-BE49-F238E27FC236}">
                  <a16:creationId xmlns:a16="http://schemas.microsoft.com/office/drawing/2014/main" id="{980E674A-B840-45F7-BEFA-18E4E55BD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54197" y="952087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80">
              <a:extLst>
                <a:ext uri="{FF2B5EF4-FFF2-40B4-BE49-F238E27FC236}">
                  <a16:creationId xmlns:a16="http://schemas.microsoft.com/office/drawing/2014/main" id="{A43DE1C3-C185-427E-B53D-02E9CE185F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48856" y="1189882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81">
              <a:extLst>
                <a:ext uri="{FF2B5EF4-FFF2-40B4-BE49-F238E27FC236}">
                  <a16:creationId xmlns:a16="http://schemas.microsoft.com/office/drawing/2014/main" id="{BA7CE0B8-3588-4F05-AFAE-0AD14B6962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1906" y="2202936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82">
              <a:extLst>
                <a:ext uri="{FF2B5EF4-FFF2-40B4-BE49-F238E27FC236}">
                  <a16:creationId xmlns:a16="http://schemas.microsoft.com/office/drawing/2014/main" id="{5302691E-392B-4CD6-A746-A946CA8E6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9742" y="1980483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83">
              <a:extLst>
                <a:ext uri="{FF2B5EF4-FFF2-40B4-BE49-F238E27FC236}">
                  <a16:creationId xmlns:a16="http://schemas.microsoft.com/office/drawing/2014/main" id="{6D4C1EE2-A6BB-4F95-96F7-49D32FEA0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12299" y="1665695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84">
              <a:extLst>
                <a:ext uri="{FF2B5EF4-FFF2-40B4-BE49-F238E27FC236}">
                  <a16:creationId xmlns:a16="http://schemas.microsoft.com/office/drawing/2014/main" id="{CF4A74AC-E55B-49B2-9320-694ADBFEFF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23315" y="516456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86">
              <a:extLst>
                <a:ext uri="{FF2B5EF4-FFF2-40B4-BE49-F238E27FC236}">
                  <a16:creationId xmlns:a16="http://schemas.microsoft.com/office/drawing/2014/main" id="{654E2CAC-C24C-4AA4-9C07-96AA9FA05B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3284" y="170447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89">
              <a:extLst>
                <a:ext uri="{FF2B5EF4-FFF2-40B4-BE49-F238E27FC236}">
                  <a16:creationId xmlns:a16="http://schemas.microsoft.com/office/drawing/2014/main" id="{C46E63CB-A36B-4D4A-A9AC-968BCA0EE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8087" y="1453344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90">
              <a:extLst>
                <a:ext uri="{FF2B5EF4-FFF2-40B4-BE49-F238E27FC236}">
                  <a16:creationId xmlns:a16="http://schemas.microsoft.com/office/drawing/2014/main" id="{1A9C4402-2E4B-4CD4-9D4B-5D52E356A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65939" y="2076253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05">
              <a:extLst>
                <a:ext uri="{FF2B5EF4-FFF2-40B4-BE49-F238E27FC236}">
                  <a16:creationId xmlns:a16="http://schemas.microsoft.com/office/drawing/2014/main" id="{1E23CEBD-6136-460D-AD6F-BF8ED2824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79346" y="1981944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06">
              <a:extLst>
                <a:ext uri="{FF2B5EF4-FFF2-40B4-BE49-F238E27FC236}">
                  <a16:creationId xmlns:a16="http://schemas.microsoft.com/office/drawing/2014/main" id="{921B10DF-7DBB-400F-AAD5-23024C665C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8983" y="589065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07">
              <a:extLst>
                <a:ext uri="{FF2B5EF4-FFF2-40B4-BE49-F238E27FC236}">
                  <a16:creationId xmlns:a16="http://schemas.microsoft.com/office/drawing/2014/main" id="{CEC03EB9-0E20-4DDD-8935-23AA8BCEA7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54748" y="2269014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08">
              <a:extLst>
                <a:ext uri="{FF2B5EF4-FFF2-40B4-BE49-F238E27FC236}">
                  <a16:creationId xmlns:a16="http://schemas.microsoft.com/office/drawing/2014/main" id="{2F9F83B1-B5E6-4304-9303-B48CD1DEB0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6654" y="1198910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09">
              <a:extLst>
                <a:ext uri="{FF2B5EF4-FFF2-40B4-BE49-F238E27FC236}">
                  <a16:creationId xmlns:a16="http://schemas.microsoft.com/office/drawing/2014/main" id="{29336462-CA1B-45CD-B2E2-89473760F7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9851" y="1700235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10">
              <a:extLst>
                <a:ext uri="{FF2B5EF4-FFF2-40B4-BE49-F238E27FC236}">
                  <a16:creationId xmlns:a16="http://schemas.microsoft.com/office/drawing/2014/main" id="{CA498C4D-9C0D-48B5-A046-EDF0F0DC8C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6707" y="341230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11">
              <a:extLst>
                <a:ext uri="{FF2B5EF4-FFF2-40B4-BE49-F238E27FC236}">
                  <a16:creationId xmlns:a16="http://schemas.microsoft.com/office/drawing/2014/main" id="{B62164B6-B000-472E-B485-7EA03B0568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7906" y="1428730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12">
              <a:extLst>
                <a:ext uri="{FF2B5EF4-FFF2-40B4-BE49-F238E27FC236}">
                  <a16:creationId xmlns:a16="http://schemas.microsoft.com/office/drawing/2014/main" id="{AD0CCD92-16E8-464D-8853-034C5A9D62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57409" y="910076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5">
              <a:extLst>
                <a:ext uri="{FF2B5EF4-FFF2-40B4-BE49-F238E27FC236}">
                  <a16:creationId xmlns:a16="http://schemas.microsoft.com/office/drawing/2014/main" id="{78F1B3FC-5BD3-4941-AA35-A227BC8E1D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83378" y="27651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6">
              <a:extLst>
                <a:ext uri="{FF2B5EF4-FFF2-40B4-BE49-F238E27FC236}">
                  <a16:creationId xmlns:a16="http://schemas.microsoft.com/office/drawing/2014/main" id="{8152B1E2-813A-4C7F-BB51-307D862AF5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84905" y="510935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7">
              <a:extLst>
                <a:ext uri="{FF2B5EF4-FFF2-40B4-BE49-F238E27FC236}">
                  <a16:creationId xmlns:a16="http://schemas.microsoft.com/office/drawing/2014/main" id="{041ED8E7-9760-43C4-9850-D289EE53C2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53335" y="2478886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8">
              <a:extLst>
                <a:ext uri="{FF2B5EF4-FFF2-40B4-BE49-F238E27FC236}">
                  <a16:creationId xmlns:a16="http://schemas.microsoft.com/office/drawing/2014/main" id="{52D6B24B-1BB7-48F5-A151-2E7446A912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41783" y="481031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9">
              <a:extLst>
                <a:ext uri="{FF2B5EF4-FFF2-40B4-BE49-F238E27FC236}">
                  <a16:creationId xmlns:a16="http://schemas.microsoft.com/office/drawing/2014/main" id="{24FB0643-43F1-4D32-9633-050BB640AC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49921" y="4529838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1">
              <a:extLst>
                <a:ext uri="{FF2B5EF4-FFF2-40B4-BE49-F238E27FC236}">
                  <a16:creationId xmlns:a16="http://schemas.microsoft.com/office/drawing/2014/main" id="{1963CE3F-95F5-4D43-83D6-8777B0B965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10282" y="4268606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2">
              <a:extLst>
                <a:ext uri="{FF2B5EF4-FFF2-40B4-BE49-F238E27FC236}">
                  <a16:creationId xmlns:a16="http://schemas.microsoft.com/office/drawing/2014/main" id="{08327689-B3CC-4CBD-8BEF-3A50D1189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22058" y="3766125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3">
              <a:extLst>
                <a:ext uri="{FF2B5EF4-FFF2-40B4-BE49-F238E27FC236}">
                  <a16:creationId xmlns:a16="http://schemas.microsoft.com/office/drawing/2014/main" id="{FEB24BE9-964A-4897-B0CA-2685EC9A81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26523" y="3170095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4">
              <a:extLst>
                <a:ext uri="{FF2B5EF4-FFF2-40B4-BE49-F238E27FC236}">
                  <a16:creationId xmlns:a16="http://schemas.microsoft.com/office/drawing/2014/main" id="{55412F71-3B62-4477-ABDA-DF30C9247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17163" y="3410025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6">
              <a:extLst>
                <a:ext uri="{FF2B5EF4-FFF2-40B4-BE49-F238E27FC236}">
                  <a16:creationId xmlns:a16="http://schemas.microsoft.com/office/drawing/2014/main" id="{9115395A-C0EB-49B8-A381-B8490A22C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00898" y="4009157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7">
              <a:extLst>
                <a:ext uri="{FF2B5EF4-FFF2-40B4-BE49-F238E27FC236}">
                  <a16:creationId xmlns:a16="http://schemas.microsoft.com/office/drawing/2014/main" id="{472CFABC-577B-4FCA-AB0C-09815D2319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35877" y="5421845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21">
              <a:extLst>
                <a:ext uri="{FF2B5EF4-FFF2-40B4-BE49-F238E27FC236}">
                  <a16:creationId xmlns:a16="http://schemas.microsoft.com/office/drawing/2014/main" id="{D4549682-FEAB-4B49-B86F-35E2482D12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83868" y="5732999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25">
              <a:extLst>
                <a:ext uri="{FF2B5EF4-FFF2-40B4-BE49-F238E27FC236}">
                  <a16:creationId xmlns:a16="http://schemas.microsoft.com/office/drawing/2014/main" id="{83473AF8-6AB3-40C9-8578-8B7FC2878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64529" y="6498261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29">
              <a:extLst>
                <a:ext uri="{FF2B5EF4-FFF2-40B4-BE49-F238E27FC236}">
                  <a16:creationId xmlns:a16="http://schemas.microsoft.com/office/drawing/2014/main" id="{6995FD46-CD76-4B33-B2A7-2AE3A782E2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64751" y="5971706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31">
              <a:extLst>
                <a:ext uri="{FF2B5EF4-FFF2-40B4-BE49-F238E27FC236}">
                  <a16:creationId xmlns:a16="http://schemas.microsoft.com/office/drawing/2014/main" id="{3FB937FD-3222-4970-9112-D82EE7C097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43452" y="6281124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32">
              <a:extLst>
                <a:ext uri="{FF2B5EF4-FFF2-40B4-BE49-F238E27FC236}">
                  <a16:creationId xmlns:a16="http://schemas.microsoft.com/office/drawing/2014/main" id="{FA7B971D-6739-4ADD-82F2-5EA9D229B6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4632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33">
              <a:extLst>
                <a:ext uri="{FF2B5EF4-FFF2-40B4-BE49-F238E27FC236}">
                  <a16:creationId xmlns:a16="http://schemas.microsoft.com/office/drawing/2014/main" id="{405EDEAD-9FE7-4E24-A4BC-BFF68765D6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74545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34">
              <a:extLst>
                <a:ext uri="{FF2B5EF4-FFF2-40B4-BE49-F238E27FC236}">
                  <a16:creationId xmlns:a16="http://schemas.microsoft.com/office/drawing/2014/main" id="{C7AEF094-7042-457C-8968-E3263E072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78475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35">
              <a:extLst>
                <a:ext uri="{FF2B5EF4-FFF2-40B4-BE49-F238E27FC236}">
                  <a16:creationId xmlns:a16="http://schemas.microsoft.com/office/drawing/2014/main" id="{496CF2DE-FF8E-4F24-935F-52E5300DB4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74127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36">
              <a:extLst>
                <a:ext uri="{FF2B5EF4-FFF2-40B4-BE49-F238E27FC236}">
                  <a16:creationId xmlns:a16="http://schemas.microsoft.com/office/drawing/2014/main" id="{D3AD0644-32C0-41CD-9BCF-FC57BBE74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6264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37">
              <a:extLst>
                <a:ext uri="{FF2B5EF4-FFF2-40B4-BE49-F238E27FC236}">
                  <a16:creationId xmlns:a16="http://schemas.microsoft.com/office/drawing/2014/main" id="{0A987D91-7B52-4180-96BD-9FA4C0BD59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8030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38">
              <a:extLst>
                <a:ext uri="{FF2B5EF4-FFF2-40B4-BE49-F238E27FC236}">
                  <a16:creationId xmlns:a16="http://schemas.microsoft.com/office/drawing/2014/main" id="{8858F89B-6C9F-4C56-9098-86E363A572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65699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39">
              <a:extLst>
                <a:ext uri="{FF2B5EF4-FFF2-40B4-BE49-F238E27FC236}">
                  <a16:creationId xmlns:a16="http://schemas.microsoft.com/office/drawing/2014/main" id="{EFFA4C3F-E2E7-4166-909C-17D182C550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7807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40">
              <a:extLst>
                <a:ext uri="{FF2B5EF4-FFF2-40B4-BE49-F238E27FC236}">
                  <a16:creationId xmlns:a16="http://schemas.microsoft.com/office/drawing/2014/main" id="{D55033AC-2395-4172-8995-EC9FD9837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2771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41">
              <a:extLst>
                <a:ext uri="{FF2B5EF4-FFF2-40B4-BE49-F238E27FC236}">
                  <a16:creationId xmlns:a16="http://schemas.microsoft.com/office/drawing/2014/main" id="{CBBE8320-EFC0-4EDD-8261-155F36E2B2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6264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42">
              <a:extLst>
                <a:ext uri="{FF2B5EF4-FFF2-40B4-BE49-F238E27FC236}">
                  <a16:creationId xmlns:a16="http://schemas.microsoft.com/office/drawing/2014/main" id="{45192D34-00D8-48C1-975D-6B54636C7F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34432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44">
              <a:extLst>
                <a:ext uri="{FF2B5EF4-FFF2-40B4-BE49-F238E27FC236}">
                  <a16:creationId xmlns:a16="http://schemas.microsoft.com/office/drawing/2014/main" id="{9FC6A9E0-005A-4A31-9BD1-C22484823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38222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45">
              <a:extLst>
                <a:ext uri="{FF2B5EF4-FFF2-40B4-BE49-F238E27FC236}">
                  <a16:creationId xmlns:a16="http://schemas.microsoft.com/office/drawing/2014/main" id="{BB488960-0771-4337-9C5B-EDC23D27B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16071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46">
              <a:extLst>
                <a:ext uri="{FF2B5EF4-FFF2-40B4-BE49-F238E27FC236}">
                  <a16:creationId xmlns:a16="http://schemas.microsoft.com/office/drawing/2014/main" id="{59A07F93-CCD4-4F15-9B9B-312EDCB55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65130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47">
              <a:extLst>
                <a:ext uri="{FF2B5EF4-FFF2-40B4-BE49-F238E27FC236}">
                  <a16:creationId xmlns:a16="http://schemas.microsoft.com/office/drawing/2014/main" id="{FAE7D80C-58D7-41AB-8159-310972A33F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23275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48">
              <a:extLst>
                <a:ext uri="{FF2B5EF4-FFF2-40B4-BE49-F238E27FC236}">
                  <a16:creationId xmlns:a16="http://schemas.microsoft.com/office/drawing/2014/main" id="{273DEEF8-E870-46C8-B781-894E2C9E69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18532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49">
              <a:extLst>
                <a:ext uri="{FF2B5EF4-FFF2-40B4-BE49-F238E27FC236}">
                  <a16:creationId xmlns:a16="http://schemas.microsoft.com/office/drawing/2014/main" id="{B258A364-5E27-425C-B76A-C25E1C5758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17146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62">
              <a:extLst>
                <a:ext uri="{FF2B5EF4-FFF2-40B4-BE49-F238E27FC236}">
                  <a16:creationId xmlns:a16="http://schemas.microsoft.com/office/drawing/2014/main" id="{020B9B49-D2D6-481D-8817-6D3C022F4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08964" y="2950571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63">
              <a:extLst>
                <a:ext uri="{FF2B5EF4-FFF2-40B4-BE49-F238E27FC236}">
                  <a16:creationId xmlns:a16="http://schemas.microsoft.com/office/drawing/2014/main" id="{A998D017-6FB2-4DC5-A330-2991B0981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20322" y="4089184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64">
              <a:extLst>
                <a:ext uri="{FF2B5EF4-FFF2-40B4-BE49-F238E27FC236}">
                  <a16:creationId xmlns:a16="http://schemas.microsoft.com/office/drawing/2014/main" id="{0AF6EB79-5101-4605-B185-9F13275EAC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8273" y="2682263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65">
              <a:extLst>
                <a:ext uri="{FF2B5EF4-FFF2-40B4-BE49-F238E27FC236}">
                  <a16:creationId xmlns:a16="http://schemas.microsoft.com/office/drawing/2014/main" id="{188E2430-B814-4FDB-90BC-C9A8B1EB40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8904" y="3826278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66">
              <a:extLst>
                <a:ext uri="{FF2B5EF4-FFF2-40B4-BE49-F238E27FC236}">
                  <a16:creationId xmlns:a16="http://schemas.microsoft.com/office/drawing/2014/main" id="{2F2F3319-B962-48DA-9D60-6A6E5B1102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6686" y="5372714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67">
              <a:extLst>
                <a:ext uri="{FF2B5EF4-FFF2-40B4-BE49-F238E27FC236}">
                  <a16:creationId xmlns:a16="http://schemas.microsoft.com/office/drawing/2014/main" id="{B90BB3CC-7065-46AE-B518-B9B3D9E3FE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56866" y="4588736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68">
              <a:extLst>
                <a:ext uri="{FF2B5EF4-FFF2-40B4-BE49-F238E27FC236}">
                  <a16:creationId xmlns:a16="http://schemas.microsoft.com/office/drawing/2014/main" id="{C122E3A7-3470-4471-BF93-086323C9B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4254" y="3245996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69">
              <a:extLst>
                <a:ext uri="{FF2B5EF4-FFF2-40B4-BE49-F238E27FC236}">
                  <a16:creationId xmlns:a16="http://schemas.microsoft.com/office/drawing/2014/main" id="{52E68165-B3FF-4512-8EE2-8466D2D32C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63511" y="5654959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70">
              <a:extLst>
                <a:ext uri="{FF2B5EF4-FFF2-40B4-BE49-F238E27FC236}">
                  <a16:creationId xmlns:a16="http://schemas.microsoft.com/office/drawing/2014/main" id="{C52609C3-4C0C-46F1-A5B8-0AADBCBCA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27724" y="6246703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71">
              <a:extLst>
                <a:ext uri="{FF2B5EF4-FFF2-40B4-BE49-F238E27FC236}">
                  <a16:creationId xmlns:a16="http://schemas.microsoft.com/office/drawing/2014/main" id="{290F44F5-E287-4918-A37A-813C7A52E0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5054" y="5134309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72">
              <a:extLst>
                <a:ext uri="{FF2B5EF4-FFF2-40B4-BE49-F238E27FC236}">
                  <a16:creationId xmlns:a16="http://schemas.microsoft.com/office/drawing/2014/main" id="{0DDCDDE6-25BF-48B7-9B89-465D56BF40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1791" y="4907450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73">
              <a:extLst>
                <a:ext uri="{FF2B5EF4-FFF2-40B4-BE49-F238E27FC236}">
                  <a16:creationId xmlns:a16="http://schemas.microsoft.com/office/drawing/2014/main" id="{9B990E1E-D49A-4015-B41C-572781B77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6664" y="4407815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74">
              <a:extLst>
                <a:ext uri="{FF2B5EF4-FFF2-40B4-BE49-F238E27FC236}">
                  <a16:creationId xmlns:a16="http://schemas.microsoft.com/office/drawing/2014/main" id="{02735837-2B24-4A40-AE64-8E141161EB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44616" y="5988099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75">
              <a:extLst>
                <a:ext uri="{FF2B5EF4-FFF2-40B4-BE49-F238E27FC236}">
                  <a16:creationId xmlns:a16="http://schemas.microsoft.com/office/drawing/2014/main" id="{FE60BBB5-F4AF-4172-B73C-AADA3B3AB3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9625" y="2442495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77">
              <a:extLst>
                <a:ext uri="{FF2B5EF4-FFF2-40B4-BE49-F238E27FC236}">
                  <a16:creationId xmlns:a16="http://schemas.microsoft.com/office/drawing/2014/main" id="{43AD395E-58FD-45B9-89FD-2FA27F5EF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44871" y="3606778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85">
              <a:extLst>
                <a:ext uri="{FF2B5EF4-FFF2-40B4-BE49-F238E27FC236}">
                  <a16:creationId xmlns:a16="http://schemas.microsoft.com/office/drawing/2014/main" id="{EE32EE59-64BC-4A86-88CA-792EEF3417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31130" y="6434597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87">
              <a:extLst>
                <a:ext uri="{FF2B5EF4-FFF2-40B4-BE49-F238E27FC236}">
                  <a16:creationId xmlns:a16="http://schemas.microsoft.com/office/drawing/2014/main" id="{3CF430AC-3D4F-48FC-88B6-3D9D428740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18609" y="6657631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88">
              <a:extLst>
                <a:ext uri="{FF2B5EF4-FFF2-40B4-BE49-F238E27FC236}">
                  <a16:creationId xmlns:a16="http://schemas.microsoft.com/office/drawing/2014/main" id="{3DDB8D8D-BF91-4F27-A8C9-18A3B5DDB6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19170" y="5704047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91">
              <a:extLst>
                <a:ext uri="{FF2B5EF4-FFF2-40B4-BE49-F238E27FC236}">
                  <a16:creationId xmlns:a16="http://schemas.microsoft.com/office/drawing/2014/main" id="{D1163852-5DE9-4D3B-9330-B8BBC76B91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58166" y="2764083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92">
              <a:extLst>
                <a:ext uri="{FF2B5EF4-FFF2-40B4-BE49-F238E27FC236}">
                  <a16:creationId xmlns:a16="http://schemas.microsoft.com/office/drawing/2014/main" id="{077169E8-E302-4B37-B103-B67237964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37206" y="2420506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93">
              <a:extLst>
                <a:ext uri="{FF2B5EF4-FFF2-40B4-BE49-F238E27FC236}">
                  <a16:creationId xmlns:a16="http://schemas.microsoft.com/office/drawing/2014/main" id="{EC7EC428-3005-4B18-A21F-BE5B62447C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6708" y="3285274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94">
              <a:extLst>
                <a:ext uri="{FF2B5EF4-FFF2-40B4-BE49-F238E27FC236}">
                  <a16:creationId xmlns:a16="http://schemas.microsoft.com/office/drawing/2014/main" id="{D239D59F-6C16-4803-8B2A-B1C99DDC2E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01814" y="5367453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95">
              <a:extLst>
                <a:ext uri="{FF2B5EF4-FFF2-40B4-BE49-F238E27FC236}">
                  <a16:creationId xmlns:a16="http://schemas.microsoft.com/office/drawing/2014/main" id="{0CFE520E-90F8-4127-BADE-86AFF62C8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0165" y="3055861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96">
              <a:extLst>
                <a:ext uri="{FF2B5EF4-FFF2-40B4-BE49-F238E27FC236}">
                  <a16:creationId xmlns:a16="http://schemas.microsoft.com/office/drawing/2014/main" id="{866B23E7-F640-4C83-8307-AA6D07E804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85551" y="3575426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97">
              <a:extLst>
                <a:ext uri="{FF2B5EF4-FFF2-40B4-BE49-F238E27FC236}">
                  <a16:creationId xmlns:a16="http://schemas.microsoft.com/office/drawing/2014/main" id="{8FB21945-F4E7-40C4-84A2-6398306C74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54863" y="4784277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98">
              <a:extLst>
                <a:ext uri="{FF2B5EF4-FFF2-40B4-BE49-F238E27FC236}">
                  <a16:creationId xmlns:a16="http://schemas.microsoft.com/office/drawing/2014/main" id="{3F76A74E-B74A-44E1-9BD6-3C911CD26D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7348" y="4265818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99">
              <a:extLst>
                <a:ext uri="{FF2B5EF4-FFF2-40B4-BE49-F238E27FC236}">
                  <a16:creationId xmlns:a16="http://schemas.microsoft.com/office/drawing/2014/main" id="{EF7CBD61-ED7E-44CC-8F4E-150AF7331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40243" y="4473676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100">
              <a:extLst>
                <a:ext uri="{FF2B5EF4-FFF2-40B4-BE49-F238E27FC236}">
                  <a16:creationId xmlns:a16="http://schemas.microsoft.com/office/drawing/2014/main" id="{A7A0A3D0-8F91-43E1-8A8F-40FD46039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9752" y="3894259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101">
              <a:extLst>
                <a:ext uri="{FF2B5EF4-FFF2-40B4-BE49-F238E27FC236}">
                  <a16:creationId xmlns:a16="http://schemas.microsoft.com/office/drawing/2014/main" id="{B300EB2B-7443-4AF3-9B8B-B4AC70942F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4469" y="5102465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102">
              <a:extLst>
                <a:ext uri="{FF2B5EF4-FFF2-40B4-BE49-F238E27FC236}">
                  <a16:creationId xmlns:a16="http://schemas.microsoft.com/office/drawing/2014/main" id="{C2E684CF-AA14-48C0-8C54-1BB4DE92BF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0648" y="5662850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103">
              <a:extLst>
                <a:ext uri="{FF2B5EF4-FFF2-40B4-BE49-F238E27FC236}">
                  <a16:creationId xmlns:a16="http://schemas.microsoft.com/office/drawing/2014/main" id="{2485870E-75CA-4507-9D19-C1BD3D39C5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73556" y="5933272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104">
              <a:extLst>
                <a:ext uri="{FF2B5EF4-FFF2-40B4-BE49-F238E27FC236}">
                  <a16:creationId xmlns:a16="http://schemas.microsoft.com/office/drawing/2014/main" id="{23379A7C-F604-4B8D-A05E-1DCFE1059A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89016" y="2464185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113">
              <a:extLst>
                <a:ext uri="{FF2B5EF4-FFF2-40B4-BE49-F238E27FC236}">
                  <a16:creationId xmlns:a16="http://schemas.microsoft.com/office/drawing/2014/main" id="{32D0D3DC-15BB-4CB3-B0CF-45FEDD833C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0357" y="4852103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114">
              <a:extLst>
                <a:ext uri="{FF2B5EF4-FFF2-40B4-BE49-F238E27FC236}">
                  <a16:creationId xmlns:a16="http://schemas.microsoft.com/office/drawing/2014/main" id="{0430102D-685B-41EE-B8F6-4FF641A07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3761" y="3618418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115">
              <a:extLst>
                <a:ext uri="{FF2B5EF4-FFF2-40B4-BE49-F238E27FC236}">
                  <a16:creationId xmlns:a16="http://schemas.microsoft.com/office/drawing/2014/main" id="{BA3C3195-6DC3-41E2-9C22-1CB7E97B0D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38048" y="4281272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117">
              <a:extLst>
                <a:ext uri="{FF2B5EF4-FFF2-40B4-BE49-F238E27FC236}">
                  <a16:creationId xmlns:a16="http://schemas.microsoft.com/office/drawing/2014/main" id="{546EEEF1-2858-4654-8A62-7B06A08D3A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5365" y="5976951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118">
              <a:extLst>
                <a:ext uri="{FF2B5EF4-FFF2-40B4-BE49-F238E27FC236}">
                  <a16:creationId xmlns:a16="http://schemas.microsoft.com/office/drawing/2014/main" id="{C93C1297-812D-449E-8D30-2F9124E8DB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14781" y="6554638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119">
              <a:extLst>
                <a:ext uri="{FF2B5EF4-FFF2-40B4-BE49-F238E27FC236}">
                  <a16:creationId xmlns:a16="http://schemas.microsoft.com/office/drawing/2014/main" id="{ACD2A60C-3D88-4518-A7B5-952385E0FC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01455" y="6286263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8">
              <a:extLst>
                <a:ext uri="{FF2B5EF4-FFF2-40B4-BE49-F238E27FC236}">
                  <a16:creationId xmlns:a16="http://schemas.microsoft.com/office/drawing/2014/main" id="{DC8431AB-4376-4EFA-8EDE-5FDE494DF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82287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8">
              <a:extLst>
                <a:ext uri="{FF2B5EF4-FFF2-40B4-BE49-F238E27FC236}">
                  <a16:creationId xmlns:a16="http://schemas.microsoft.com/office/drawing/2014/main" id="{56BA3CB1-5958-4836-A7A0-6ACB1CE03F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82464" y="97108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Freeform 106">
              <a:extLst>
                <a:ext uri="{FF2B5EF4-FFF2-40B4-BE49-F238E27FC236}">
                  <a16:creationId xmlns:a16="http://schemas.microsoft.com/office/drawing/2014/main" id="{A89D2101-6C59-4980-BE42-223BF06FE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41618" y="6714098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Group 6">
            <a:extLst>
              <a:ext uri="{FF2B5EF4-FFF2-40B4-BE49-F238E27FC236}">
                <a16:creationId xmlns:a16="http://schemas.microsoft.com/office/drawing/2014/main" id="{B6EFBB46-2E74-CFD2-84F9-9375B628899F}"/>
              </a:ext>
            </a:extLst>
          </p:cNvPr>
          <p:cNvGrpSpPr/>
          <p:nvPr/>
        </p:nvGrpSpPr>
        <p:grpSpPr>
          <a:xfrm>
            <a:off x="7495457" y="212222"/>
            <a:ext cx="4482487" cy="963152"/>
            <a:chOff x="0" y="0"/>
            <a:chExt cx="6920450" cy="1486998"/>
          </a:xfrm>
        </p:grpSpPr>
        <p:grpSp>
          <p:nvGrpSpPr>
            <p:cNvPr id="6" name="Group 7">
              <a:extLst>
                <a:ext uri="{FF2B5EF4-FFF2-40B4-BE49-F238E27FC236}">
                  <a16:creationId xmlns:a16="http://schemas.microsoft.com/office/drawing/2014/main" id="{1DCD076D-80F3-1BC5-D513-AA4FEA8DEF48}"/>
                </a:ext>
              </a:extLst>
            </p:cNvPr>
            <p:cNvGrpSpPr/>
            <p:nvPr/>
          </p:nvGrpSpPr>
          <p:grpSpPr>
            <a:xfrm>
              <a:off x="0" y="0"/>
              <a:ext cx="6920450" cy="1486998"/>
              <a:chOff x="0" y="0"/>
              <a:chExt cx="1288617" cy="276885"/>
            </a:xfrm>
          </p:grpSpPr>
          <p:sp>
            <p:nvSpPr>
              <p:cNvPr id="191" name="Freeform 8">
                <a:extLst>
                  <a:ext uri="{FF2B5EF4-FFF2-40B4-BE49-F238E27FC236}">
                    <a16:creationId xmlns:a16="http://schemas.microsoft.com/office/drawing/2014/main" id="{60EBE98F-E8B1-332B-046B-57C8657B2F8C}"/>
                  </a:ext>
                </a:extLst>
              </p:cNvPr>
              <p:cNvSpPr/>
              <p:nvPr/>
            </p:nvSpPr>
            <p:spPr>
              <a:xfrm>
                <a:off x="0" y="0"/>
                <a:ext cx="1288617" cy="276885"/>
              </a:xfrm>
              <a:custGeom>
                <a:avLst/>
                <a:gdLst/>
                <a:ahLst/>
                <a:cxnLst/>
                <a:rect l="l" t="t" r="r" b="b"/>
                <a:pathLst>
                  <a:path w="1288617" h="276885">
                    <a:moveTo>
                      <a:pt x="72970" y="0"/>
                    </a:moveTo>
                    <a:lnTo>
                      <a:pt x="1215648" y="0"/>
                    </a:lnTo>
                    <a:cubicBezTo>
                      <a:pt x="1255948" y="0"/>
                      <a:pt x="1288617" y="32670"/>
                      <a:pt x="1288617" y="72970"/>
                    </a:cubicBezTo>
                    <a:lnTo>
                      <a:pt x="1288617" y="203916"/>
                    </a:lnTo>
                    <a:cubicBezTo>
                      <a:pt x="1288617" y="244216"/>
                      <a:pt x="1255948" y="276885"/>
                      <a:pt x="1215648" y="276885"/>
                    </a:cubicBezTo>
                    <a:lnTo>
                      <a:pt x="72970" y="276885"/>
                    </a:lnTo>
                    <a:cubicBezTo>
                      <a:pt x="32670" y="276885"/>
                      <a:pt x="0" y="244216"/>
                      <a:pt x="0" y="203916"/>
                    </a:cubicBezTo>
                    <a:lnTo>
                      <a:pt x="0" y="72970"/>
                    </a:lnTo>
                    <a:cubicBezTo>
                      <a:pt x="0" y="32670"/>
                      <a:pt x="32670" y="0"/>
                      <a:pt x="72970" y="0"/>
                    </a:cubicBezTo>
                    <a:close/>
                  </a:path>
                </a:pathLst>
              </a:custGeom>
              <a:solidFill>
                <a:srgbClr val="FDFDFD"/>
              </a:solidFill>
            </p:spPr>
          </p:sp>
          <p:sp>
            <p:nvSpPr>
              <p:cNvPr id="192" name="TextBox 9">
                <a:extLst>
                  <a:ext uri="{FF2B5EF4-FFF2-40B4-BE49-F238E27FC236}">
                    <a16:creationId xmlns:a16="http://schemas.microsoft.com/office/drawing/2014/main" id="{CA390BFF-F1B5-BC7F-0CF1-F38A34E98E37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170923" tIns="170923" rIns="170923" bIns="170923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7" name="Group 10">
              <a:extLst>
                <a:ext uri="{FF2B5EF4-FFF2-40B4-BE49-F238E27FC236}">
                  <a16:creationId xmlns:a16="http://schemas.microsoft.com/office/drawing/2014/main" id="{A367991E-9055-C503-009A-E73CCF23A53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85892" y="388649"/>
              <a:ext cx="954960" cy="668472"/>
              <a:chOff x="0" y="0"/>
              <a:chExt cx="1549400" cy="1084580"/>
            </a:xfrm>
          </p:grpSpPr>
          <p:sp>
            <p:nvSpPr>
              <p:cNvPr id="190" name="Freeform 11">
                <a:extLst>
                  <a:ext uri="{FF2B5EF4-FFF2-40B4-BE49-F238E27FC236}">
                    <a16:creationId xmlns:a16="http://schemas.microsoft.com/office/drawing/2014/main" id="{A359C06F-14BB-44D8-0F4F-427879ED7339}"/>
                  </a:ext>
                </a:extLst>
              </p:cNvPr>
              <p:cNvSpPr/>
              <p:nvPr/>
            </p:nvSpPr>
            <p:spPr>
              <a:xfrm>
                <a:off x="0" y="0"/>
                <a:ext cx="1549400" cy="1084580"/>
              </a:xfrm>
              <a:custGeom>
                <a:avLst/>
                <a:gdLst/>
                <a:ahLst/>
                <a:cxnLst/>
                <a:rect l="l" t="t" r="r" b="b"/>
                <a:pathLst>
                  <a:path w="1549400" h="1084580">
                    <a:moveTo>
                      <a:pt x="0" y="0"/>
                    </a:moveTo>
                    <a:lnTo>
                      <a:pt x="0" y="1084580"/>
                    </a:lnTo>
                    <a:lnTo>
                      <a:pt x="1549400" y="1084580"/>
                    </a:lnTo>
                    <a:lnTo>
                      <a:pt x="154940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</p:sp>
        </p:grpSp>
        <p:grpSp>
          <p:nvGrpSpPr>
            <p:cNvPr id="8" name="Group 12">
              <a:extLst>
                <a:ext uri="{FF2B5EF4-FFF2-40B4-BE49-F238E27FC236}">
                  <a16:creationId xmlns:a16="http://schemas.microsoft.com/office/drawing/2014/main" id="{6EF9CAD1-7007-3E82-D254-EF9669020CA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387963" y="284825"/>
              <a:ext cx="935100" cy="935100"/>
              <a:chOff x="0" y="0"/>
              <a:chExt cx="1337729" cy="1337729"/>
            </a:xfrm>
          </p:grpSpPr>
          <p:sp>
            <p:nvSpPr>
              <p:cNvPr id="189" name="Freeform 13">
                <a:extLst>
                  <a:ext uri="{FF2B5EF4-FFF2-40B4-BE49-F238E27FC236}">
                    <a16:creationId xmlns:a16="http://schemas.microsoft.com/office/drawing/2014/main" id="{4896563B-56C2-1F93-175E-007450AD3B72}"/>
                  </a:ext>
                </a:extLst>
              </p:cNvPr>
              <p:cNvSpPr/>
              <p:nvPr/>
            </p:nvSpPr>
            <p:spPr>
              <a:xfrm>
                <a:off x="0" y="0"/>
                <a:ext cx="1337691" cy="1337691"/>
              </a:xfrm>
              <a:custGeom>
                <a:avLst/>
                <a:gdLst/>
                <a:ahLst/>
                <a:cxnLst/>
                <a:rect l="l" t="t" r="r" b="b"/>
                <a:pathLst>
                  <a:path w="1337691" h="1337691">
                    <a:moveTo>
                      <a:pt x="0" y="0"/>
                    </a:moveTo>
                    <a:lnTo>
                      <a:pt x="0" y="1337691"/>
                    </a:lnTo>
                    <a:lnTo>
                      <a:pt x="1337691" y="1337691"/>
                    </a:lnTo>
                    <a:lnTo>
                      <a:pt x="1337691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r="-2" b="-2"/>
                </a:stretch>
              </a:blipFill>
            </p:spPr>
          </p:sp>
        </p:grpSp>
        <p:grpSp>
          <p:nvGrpSpPr>
            <p:cNvPr id="67" name="Group 14">
              <a:extLst>
                <a:ext uri="{FF2B5EF4-FFF2-40B4-BE49-F238E27FC236}">
                  <a16:creationId xmlns:a16="http://schemas.microsoft.com/office/drawing/2014/main" id="{AD7E6C77-B301-50A0-5650-2C410AAB287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512867" y="376911"/>
              <a:ext cx="946608" cy="709700"/>
              <a:chOff x="0" y="0"/>
              <a:chExt cx="1535849" cy="1151471"/>
            </a:xfrm>
          </p:grpSpPr>
          <p:sp>
            <p:nvSpPr>
              <p:cNvPr id="73" name="Freeform 15">
                <a:extLst>
                  <a:ext uri="{FF2B5EF4-FFF2-40B4-BE49-F238E27FC236}">
                    <a16:creationId xmlns:a16="http://schemas.microsoft.com/office/drawing/2014/main" id="{C8E98FD6-45AA-C8F4-613F-584C75408898}"/>
                  </a:ext>
                </a:extLst>
              </p:cNvPr>
              <p:cNvSpPr/>
              <p:nvPr/>
            </p:nvSpPr>
            <p:spPr>
              <a:xfrm>
                <a:off x="0" y="0"/>
                <a:ext cx="1535811" cy="1151509"/>
              </a:xfrm>
              <a:custGeom>
                <a:avLst/>
                <a:gdLst/>
                <a:ahLst/>
                <a:cxnLst/>
                <a:rect l="l" t="t" r="r" b="b"/>
                <a:pathLst>
                  <a:path w="1535811" h="1151509">
                    <a:moveTo>
                      <a:pt x="0" y="0"/>
                    </a:moveTo>
                    <a:lnTo>
                      <a:pt x="0" y="1151509"/>
                    </a:lnTo>
                    <a:lnTo>
                      <a:pt x="1535811" y="1151509"/>
                    </a:lnTo>
                    <a:lnTo>
                      <a:pt x="1535811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 r="-2" b="3"/>
                </a:stretch>
              </a:blipFill>
            </p:spPr>
          </p:sp>
        </p:grpSp>
        <p:pic>
          <p:nvPicPr>
            <p:cNvPr id="69" name="Picture 16">
              <a:extLst>
                <a:ext uri="{FF2B5EF4-FFF2-40B4-BE49-F238E27FC236}">
                  <a16:creationId xmlns:a16="http://schemas.microsoft.com/office/drawing/2014/main" id="{4D9DFC77-6FA5-9F8E-4D8E-0F8A746EBE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1691" r="8351"/>
            <a:stretch>
              <a:fillRect/>
            </a:stretch>
          </p:blipFill>
          <p:spPr>
            <a:xfrm>
              <a:off x="1329048" y="388649"/>
              <a:ext cx="1058916" cy="727452"/>
            </a:xfrm>
            <a:prstGeom prst="rect">
              <a:avLst/>
            </a:prstGeom>
          </p:spPr>
        </p:pic>
        <p:pic>
          <p:nvPicPr>
            <p:cNvPr id="71" name="Picture 17">
              <a:extLst>
                <a:ext uri="{FF2B5EF4-FFF2-40B4-BE49-F238E27FC236}">
                  <a16:creationId xmlns:a16="http://schemas.microsoft.com/office/drawing/2014/main" id="{16B4F037-C25A-0A5F-9CC8-4B4236ACDD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4631586" y="574256"/>
              <a:ext cx="2103259" cy="338486"/>
            </a:xfrm>
            <a:prstGeom prst="rect">
              <a:avLst/>
            </a:prstGeom>
          </p:spPr>
        </p:pic>
      </p:grpSp>
      <p:sp>
        <p:nvSpPr>
          <p:cNvPr id="193" name="Nadpis 1">
            <a:extLst>
              <a:ext uri="{FF2B5EF4-FFF2-40B4-BE49-F238E27FC236}">
                <a16:creationId xmlns:a16="http://schemas.microsoft.com/office/drawing/2014/main" id="{0BF95AFB-F4CD-A822-B9E0-5E6332B6CB63}"/>
              </a:ext>
            </a:extLst>
          </p:cNvPr>
          <p:cNvSpPr txBox="1">
            <a:spLocks/>
          </p:cNvSpPr>
          <p:nvPr/>
        </p:nvSpPr>
        <p:spPr>
          <a:xfrm>
            <a:off x="5635576" y="2383311"/>
            <a:ext cx="5110777" cy="17731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400" b="1" dirty="0">
                <a:solidFill>
                  <a:schemeClr val="tx1"/>
                </a:solidFill>
                <a:latin typeface="+mn-lt"/>
                <a:cs typeface="Segoe UI Light" panose="020B0502040204020203" pitchFamily="34" charset="0"/>
              </a:rPr>
              <a:t>Raná dospělost a duševní zdraví</a:t>
            </a:r>
            <a:endParaRPr lang="en-US" sz="4400" b="1" dirty="0">
              <a:solidFill>
                <a:schemeClr val="tx1"/>
              </a:solidFill>
              <a:latin typeface="+mn-lt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062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4" descr="Obsah obrázku text, osoba, interiér, lidé&#10;&#10;Popis se vygeneroval automaticky.">
            <a:extLst>
              <a:ext uri="{FF2B5EF4-FFF2-40B4-BE49-F238E27FC236}">
                <a16:creationId xmlns:a16="http://schemas.microsoft.com/office/drawing/2014/main" id="{5C279709-BC32-4E68-C15B-73DC3D042D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5" r="10999"/>
          <a:stretch/>
        </p:blipFill>
        <p:spPr>
          <a:xfrm>
            <a:off x="993258" y="965199"/>
            <a:ext cx="2822967" cy="492760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ázek 5" descr="Obsah obrázku text, osoba, interiér, zeď&#10;&#10;Popis se vygeneroval automaticky.">
            <a:extLst>
              <a:ext uri="{FF2B5EF4-FFF2-40B4-BE49-F238E27FC236}">
                <a16:creationId xmlns:a16="http://schemas.microsoft.com/office/drawing/2014/main" id="{DE2B40BA-7DB6-15EE-7FAB-E78C14F7B0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4" r="9479"/>
          <a:stretch/>
        </p:blipFill>
        <p:spPr>
          <a:xfrm>
            <a:off x="4647976" y="1021422"/>
            <a:ext cx="2880360" cy="481617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7" descr="Obsah obrázku osoba, interiér, lidé, skupina&#10;&#10;Popis se vygeneroval automaticky.">
            <a:extLst>
              <a:ext uri="{FF2B5EF4-FFF2-40B4-BE49-F238E27FC236}">
                <a16:creationId xmlns:a16="http://schemas.microsoft.com/office/drawing/2014/main" id="{CC8A41DF-EDE5-844E-8B94-B4E079B040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823"/>
          <a:stretch/>
        </p:blipFill>
        <p:spPr>
          <a:xfrm>
            <a:off x="8343941" y="1036399"/>
            <a:ext cx="2880360" cy="478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748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roup 8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90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1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2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3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4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5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6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7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8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9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0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1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2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3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4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5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6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7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8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9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0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1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2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3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4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5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6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7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8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9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0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1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2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3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4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5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6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7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8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9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0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1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2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3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4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5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6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7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8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9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0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1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2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3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4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5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6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47" name="Rectangle 67">
            <a:extLst>
              <a:ext uri="{FF2B5EF4-FFF2-40B4-BE49-F238E27FC236}">
                <a16:creationId xmlns:a16="http://schemas.microsoft.com/office/drawing/2014/main" id="{17121B47-384D-4AA6-BFEE-9EB117D2A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Rectangle 69">
            <a:extLst>
              <a:ext uri="{FF2B5EF4-FFF2-40B4-BE49-F238E27FC236}">
                <a16:creationId xmlns:a16="http://schemas.microsoft.com/office/drawing/2014/main" id="{B8AA8937-D869-4CEB-9DB3-A2AAE5433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Rectangle 71">
            <a:extLst>
              <a:ext uri="{FF2B5EF4-FFF2-40B4-BE49-F238E27FC236}">
                <a16:creationId xmlns:a16="http://schemas.microsoft.com/office/drawing/2014/main" id="{B84EE3D2-B06F-47DE-AAC1-4DB46BF88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6396" y="1397220"/>
            <a:ext cx="6739942" cy="4210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18" descr="Obsah obrázku text, zeď, interiér, osoba&#10;&#10;Popis se vygeneroval automaticky.">
            <a:extLst>
              <a:ext uri="{FF2B5EF4-FFF2-40B4-BE49-F238E27FC236}">
                <a16:creationId xmlns:a16="http://schemas.microsoft.com/office/drawing/2014/main" id="{C45C14E4-7DA0-C275-4C3F-A32877C6F7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13" r="3" b="3"/>
          <a:stretch/>
        </p:blipFill>
        <p:spPr>
          <a:xfrm>
            <a:off x="1071990" y="1394992"/>
            <a:ext cx="4364406" cy="4210743"/>
          </a:xfrm>
          <a:prstGeom prst="rect">
            <a:avLst/>
          </a:prstGeom>
        </p:spPr>
      </p:pic>
      <p:grpSp>
        <p:nvGrpSpPr>
          <p:cNvPr id="250" name="Group 73">
            <a:extLst>
              <a:ext uri="{FF2B5EF4-FFF2-40B4-BE49-F238E27FC236}">
                <a16:creationId xmlns:a16="http://schemas.microsoft.com/office/drawing/2014/main" id="{4A28C6A8-BAF3-41B8-A755-8648241668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664749" y="9793"/>
            <a:ext cx="1141326" cy="6816606"/>
            <a:chOff x="5889776" y="13394"/>
            <a:chExt cx="1141326" cy="6816606"/>
          </a:xfrm>
        </p:grpSpPr>
        <p:sp>
          <p:nvSpPr>
            <p:cNvPr id="251" name="Freeform 8">
              <a:extLst>
                <a:ext uri="{FF2B5EF4-FFF2-40B4-BE49-F238E27FC236}">
                  <a16:creationId xmlns:a16="http://schemas.microsoft.com/office/drawing/2014/main" id="{CF899E3F-0F39-4DDD-B18F-AD5AD109C3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8443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10">
              <a:extLst>
                <a:ext uri="{FF2B5EF4-FFF2-40B4-BE49-F238E27FC236}">
                  <a16:creationId xmlns:a16="http://schemas.microsoft.com/office/drawing/2014/main" id="{63CB5EF7-B572-43E7-B752-310303140B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15468" y="152241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15">
              <a:extLst>
                <a:ext uri="{FF2B5EF4-FFF2-40B4-BE49-F238E27FC236}">
                  <a16:creationId xmlns:a16="http://schemas.microsoft.com/office/drawing/2014/main" id="{4736CE38-2164-4527-9BDA-BA7B211BC8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19398" y="666438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18">
              <a:extLst>
                <a:ext uri="{FF2B5EF4-FFF2-40B4-BE49-F238E27FC236}">
                  <a16:creationId xmlns:a16="http://schemas.microsoft.com/office/drawing/2014/main" id="{CD27C588-54B7-423B-A8C6-FDDB810E2D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22812" y="409695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19">
              <a:extLst>
                <a:ext uri="{FF2B5EF4-FFF2-40B4-BE49-F238E27FC236}">
                  <a16:creationId xmlns:a16="http://schemas.microsoft.com/office/drawing/2014/main" id="{D5883D29-E395-4A08-BA23-BDFA68B9CB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12730" y="209657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20">
              <a:extLst>
                <a:ext uri="{FF2B5EF4-FFF2-40B4-BE49-F238E27FC236}">
                  <a16:creationId xmlns:a16="http://schemas.microsoft.com/office/drawing/2014/main" id="{F085399B-825D-4F23-B650-AAA79DEC4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97493" y="2294129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22">
              <a:extLst>
                <a:ext uri="{FF2B5EF4-FFF2-40B4-BE49-F238E27FC236}">
                  <a16:creationId xmlns:a16="http://schemas.microsoft.com/office/drawing/2014/main" id="{462B2EAE-3C30-4319-A2F6-ADED6FE11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66832" y="1123972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23">
              <a:extLst>
                <a:ext uri="{FF2B5EF4-FFF2-40B4-BE49-F238E27FC236}">
                  <a16:creationId xmlns:a16="http://schemas.microsoft.com/office/drawing/2014/main" id="{6F1152A1-6374-4370-B347-6D3E9D999F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80519" y="911406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26">
              <a:extLst>
                <a:ext uri="{FF2B5EF4-FFF2-40B4-BE49-F238E27FC236}">
                  <a16:creationId xmlns:a16="http://schemas.microsoft.com/office/drawing/2014/main" id="{5F56342F-EEE8-4296-B77B-98509C360C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67743" y="1395113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27">
              <a:extLst>
                <a:ext uri="{FF2B5EF4-FFF2-40B4-BE49-F238E27FC236}">
                  <a16:creationId xmlns:a16="http://schemas.microsoft.com/office/drawing/2014/main" id="{D078287A-6272-4E3D-BAC6-6BE75C3834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58219" y="1832215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28">
              <a:extLst>
                <a:ext uri="{FF2B5EF4-FFF2-40B4-BE49-F238E27FC236}">
                  <a16:creationId xmlns:a16="http://schemas.microsoft.com/office/drawing/2014/main" id="{3725AF0C-FFB0-4662-AE96-8165041866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45303" y="1609623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30">
              <a:extLst>
                <a:ext uri="{FF2B5EF4-FFF2-40B4-BE49-F238E27FC236}">
                  <a16:creationId xmlns:a16="http://schemas.microsoft.com/office/drawing/2014/main" id="{2A586250-25E1-4D41-A4D0-F882415B08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20553" y="1152725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43">
              <a:extLst>
                <a:ext uri="{FF2B5EF4-FFF2-40B4-BE49-F238E27FC236}">
                  <a16:creationId xmlns:a16="http://schemas.microsoft.com/office/drawing/2014/main" id="{33A87255-AC3D-4DC9-9CAB-DBA34BB30F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634545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51">
              <a:extLst>
                <a:ext uri="{FF2B5EF4-FFF2-40B4-BE49-F238E27FC236}">
                  <a16:creationId xmlns:a16="http://schemas.microsoft.com/office/drawing/2014/main" id="{CAFDAE65-0D87-4C0F-A079-BA752957DD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607514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52">
              <a:extLst>
                <a:ext uri="{FF2B5EF4-FFF2-40B4-BE49-F238E27FC236}">
                  <a16:creationId xmlns:a16="http://schemas.microsoft.com/office/drawing/2014/main" id="{E5A028D1-6952-4E23-8D8D-38929BC27C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604519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53">
              <a:extLst>
                <a:ext uri="{FF2B5EF4-FFF2-40B4-BE49-F238E27FC236}">
                  <a16:creationId xmlns:a16="http://schemas.microsoft.com/office/drawing/2014/main" id="{D5EAC663-744A-4486-B5EC-B65FA8F37C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95600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54">
              <a:extLst>
                <a:ext uri="{FF2B5EF4-FFF2-40B4-BE49-F238E27FC236}">
                  <a16:creationId xmlns:a16="http://schemas.microsoft.com/office/drawing/2014/main" id="{2D80F92E-71D2-4E3C-9C9B-0CD0E5CE6C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81447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55">
              <a:extLst>
                <a:ext uri="{FF2B5EF4-FFF2-40B4-BE49-F238E27FC236}">
                  <a16:creationId xmlns:a16="http://schemas.microsoft.com/office/drawing/2014/main" id="{041B74F9-71CA-474B-82B7-EE8DA47C3E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95460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56">
              <a:extLst>
                <a:ext uri="{FF2B5EF4-FFF2-40B4-BE49-F238E27FC236}">
                  <a16:creationId xmlns:a16="http://schemas.microsoft.com/office/drawing/2014/main" id="{53708B98-2B4F-4AD6-856E-8584B268A4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95156" y="2293440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57">
              <a:extLst>
                <a:ext uri="{FF2B5EF4-FFF2-40B4-BE49-F238E27FC236}">
                  <a16:creationId xmlns:a16="http://schemas.microsoft.com/office/drawing/2014/main" id="{E3098762-D2BE-4CF3-AE5F-2B534414EB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81609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59">
              <a:extLst>
                <a:ext uri="{FF2B5EF4-FFF2-40B4-BE49-F238E27FC236}">
                  <a16:creationId xmlns:a16="http://schemas.microsoft.com/office/drawing/2014/main" id="{04E2B7AF-FA74-4E58-A903-A5E0F3BB99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61059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60">
              <a:extLst>
                <a:ext uri="{FF2B5EF4-FFF2-40B4-BE49-F238E27FC236}">
                  <a16:creationId xmlns:a16="http://schemas.microsoft.com/office/drawing/2014/main" id="{A1FD75F7-ADDE-44B3-8DC2-7B6319FFA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6290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61">
              <a:extLst>
                <a:ext uri="{FF2B5EF4-FFF2-40B4-BE49-F238E27FC236}">
                  <a16:creationId xmlns:a16="http://schemas.microsoft.com/office/drawing/2014/main" id="{739B44F1-A479-4588-BE6D-D695F027E6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22587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78">
              <a:extLst>
                <a:ext uri="{FF2B5EF4-FFF2-40B4-BE49-F238E27FC236}">
                  <a16:creationId xmlns:a16="http://schemas.microsoft.com/office/drawing/2014/main" id="{2A7834FE-4F71-43B5-826C-B750F92CD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41825" y="721042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79">
              <a:extLst>
                <a:ext uri="{FF2B5EF4-FFF2-40B4-BE49-F238E27FC236}">
                  <a16:creationId xmlns:a16="http://schemas.microsoft.com/office/drawing/2014/main" id="{980E674A-B840-45F7-BEFA-18E4E55BD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54197" y="952087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80">
              <a:extLst>
                <a:ext uri="{FF2B5EF4-FFF2-40B4-BE49-F238E27FC236}">
                  <a16:creationId xmlns:a16="http://schemas.microsoft.com/office/drawing/2014/main" id="{A43DE1C3-C185-427E-B53D-02E9CE185F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48856" y="1189882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81">
              <a:extLst>
                <a:ext uri="{FF2B5EF4-FFF2-40B4-BE49-F238E27FC236}">
                  <a16:creationId xmlns:a16="http://schemas.microsoft.com/office/drawing/2014/main" id="{BA7CE0B8-3588-4F05-AFAE-0AD14B6962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1906" y="2202936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82">
              <a:extLst>
                <a:ext uri="{FF2B5EF4-FFF2-40B4-BE49-F238E27FC236}">
                  <a16:creationId xmlns:a16="http://schemas.microsoft.com/office/drawing/2014/main" id="{5302691E-392B-4CD6-A746-A946CA8E6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9742" y="1980483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83">
              <a:extLst>
                <a:ext uri="{FF2B5EF4-FFF2-40B4-BE49-F238E27FC236}">
                  <a16:creationId xmlns:a16="http://schemas.microsoft.com/office/drawing/2014/main" id="{6D4C1EE2-A6BB-4F95-96F7-49D32FEA0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12299" y="1665695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84">
              <a:extLst>
                <a:ext uri="{FF2B5EF4-FFF2-40B4-BE49-F238E27FC236}">
                  <a16:creationId xmlns:a16="http://schemas.microsoft.com/office/drawing/2014/main" id="{CF4A74AC-E55B-49B2-9320-694ADBFEFF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23315" y="516456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86">
              <a:extLst>
                <a:ext uri="{FF2B5EF4-FFF2-40B4-BE49-F238E27FC236}">
                  <a16:creationId xmlns:a16="http://schemas.microsoft.com/office/drawing/2014/main" id="{654E2CAC-C24C-4AA4-9C07-96AA9FA05B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3284" y="170447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89">
              <a:extLst>
                <a:ext uri="{FF2B5EF4-FFF2-40B4-BE49-F238E27FC236}">
                  <a16:creationId xmlns:a16="http://schemas.microsoft.com/office/drawing/2014/main" id="{C46E63CB-A36B-4D4A-A9AC-968BCA0EE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8087" y="1453344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90">
              <a:extLst>
                <a:ext uri="{FF2B5EF4-FFF2-40B4-BE49-F238E27FC236}">
                  <a16:creationId xmlns:a16="http://schemas.microsoft.com/office/drawing/2014/main" id="{1A9C4402-2E4B-4CD4-9D4B-5D52E356A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65939" y="2076253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105">
              <a:extLst>
                <a:ext uri="{FF2B5EF4-FFF2-40B4-BE49-F238E27FC236}">
                  <a16:creationId xmlns:a16="http://schemas.microsoft.com/office/drawing/2014/main" id="{1E23CEBD-6136-460D-AD6F-BF8ED2824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79346" y="1981944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106">
              <a:extLst>
                <a:ext uri="{FF2B5EF4-FFF2-40B4-BE49-F238E27FC236}">
                  <a16:creationId xmlns:a16="http://schemas.microsoft.com/office/drawing/2014/main" id="{921B10DF-7DBB-400F-AAD5-23024C665C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8983" y="589065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107">
              <a:extLst>
                <a:ext uri="{FF2B5EF4-FFF2-40B4-BE49-F238E27FC236}">
                  <a16:creationId xmlns:a16="http://schemas.microsoft.com/office/drawing/2014/main" id="{CEC03EB9-0E20-4DDD-8935-23AA8BCEA7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54748" y="2269014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108">
              <a:extLst>
                <a:ext uri="{FF2B5EF4-FFF2-40B4-BE49-F238E27FC236}">
                  <a16:creationId xmlns:a16="http://schemas.microsoft.com/office/drawing/2014/main" id="{2F9F83B1-B5E6-4304-9303-B48CD1DEB0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66654" y="1198910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" name="Freeform 109">
              <a:extLst>
                <a:ext uri="{FF2B5EF4-FFF2-40B4-BE49-F238E27FC236}">
                  <a16:creationId xmlns:a16="http://schemas.microsoft.com/office/drawing/2014/main" id="{29336462-CA1B-45CD-B2E2-89473760F7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9851" y="1700235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" name="Freeform 110">
              <a:extLst>
                <a:ext uri="{FF2B5EF4-FFF2-40B4-BE49-F238E27FC236}">
                  <a16:creationId xmlns:a16="http://schemas.microsoft.com/office/drawing/2014/main" id="{CA498C4D-9C0D-48B5-A046-EDF0F0DC8C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6707" y="341230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8" name="Freeform 111">
              <a:extLst>
                <a:ext uri="{FF2B5EF4-FFF2-40B4-BE49-F238E27FC236}">
                  <a16:creationId xmlns:a16="http://schemas.microsoft.com/office/drawing/2014/main" id="{B62164B6-B000-472E-B485-7EA03B0568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7906" y="1428730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9" name="Freeform 112">
              <a:extLst>
                <a:ext uri="{FF2B5EF4-FFF2-40B4-BE49-F238E27FC236}">
                  <a16:creationId xmlns:a16="http://schemas.microsoft.com/office/drawing/2014/main" id="{AD0CCD92-16E8-464D-8853-034C5A9D62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57409" y="910076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0" name="Freeform 5">
              <a:extLst>
                <a:ext uri="{FF2B5EF4-FFF2-40B4-BE49-F238E27FC236}">
                  <a16:creationId xmlns:a16="http://schemas.microsoft.com/office/drawing/2014/main" id="{78F1B3FC-5BD3-4941-AA35-A227BC8E1D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83378" y="27651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6">
              <a:extLst>
                <a:ext uri="{FF2B5EF4-FFF2-40B4-BE49-F238E27FC236}">
                  <a16:creationId xmlns:a16="http://schemas.microsoft.com/office/drawing/2014/main" id="{8152B1E2-813A-4C7F-BB51-307D862AF5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84905" y="510935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7">
              <a:extLst>
                <a:ext uri="{FF2B5EF4-FFF2-40B4-BE49-F238E27FC236}">
                  <a16:creationId xmlns:a16="http://schemas.microsoft.com/office/drawing/2014/main" id="{041ED8E7-9760-43C4-9850-D289EE53C2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53335" y="2478886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8">
              <a:extLst>
                <a:ext uri="{FF2B5EF4-FFF2-40B4-BE49-F238E27FC236}">
                  <a16:creationId xmlns:a16="http://schemas.microsoft.com/office/drawing/2014/main" id="{52D6B24B-1BB7-48F5-A151-2E7446A912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41783" y="481031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9">
              <a:extLst>
                <a:ext uri="{FF2B5EF4-FFF2-40B4-BE49-F238E27FC236}">
                  <a16:creationId xmlns:a16="http://schemas.microsoft.com/office/drawing/2014/main" id="{24FB0643-43F1-4D32-9633-050BB640AC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49921" y="4529838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11">
              <a:extLst>
                <a:ext uri="{FF2B5EF4-FFF2-40B4-BE49-F238E27FC236}">
                  <a16:creationId xmlns:a16="http://schemas.microsoft.com/office/drawing/2014/main" id="{1963CE3F-95F5-4D43-83D6-8777B0B965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10282" y="4268606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12">
              <a:extLst>
                <a:ext uri="{FF2B5EF4-FFF2-40B4-BE49-F238E27FC236}">
                  <a16:creationId xmlns:a16="http://schemas.microsoft.com/office/drawing/2014/main" id="{08327689-B3CC-4CBD-8BEF-3A50D1189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22058" y="3766125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13">
              <a:extLst>
                <a:ext uri="{FF2B5EF4-FFF2-40B4-BE49-F238E27FC236}">
                  <a16:creationId xmlns:a16="http://schemas.microsoft.com/office/drawing/2014/main" id="{FEB24BE9-964A-4897-B0CA-2685EC9A81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26523" y="3170095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14">
              <a:extLst>
                <a:ext uri="{FF2B5EF4-FFF2-40B4-BE49-F238E27FC236}">
                  <a16:creationId xmlns:a16="http://schemas.microsoft.com/office/drawing/2014/main" id="{55412F71-3B62-4477-ABDA-DF30C9247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17163" y="3410025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16">
              <a:extLst>
                <a:ext uri="{FF2B5EF4-FFF2-40B4-BE49-F238E27FC236}">
                  <a16:creationId xmlns:a16="http://schemas.microsoft.com/office/drawing/2014/main" id="{9115395A-C0EB-49B8-A381-B8490A22C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00898" y="4009157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17">
              <a:extLst>
                <a:ext uri="{FF2B5EF4-FFF2-40B4-BE49-F238E27FC236}">
                  <a16:creationId xmlns:a16="http://schemas.microsoft.com/office/drawing/2014/main" id="{472CFABC-577B-4FCA-AB0C-09815D2319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35877" y="5421845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21">
              <a:extLst>
                <a:ext uri="{FF2B5EF4-FFF2-40B4-BE49-F238E27FC236}">
                  <a16:creationId xmlns:a16="http://schemas.microsoft.com/office/drawing/2014/main" id="{D4549682-FEAB-4B49-B86F-35E2482D12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83868" y="5732999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25">
              <a:extLst>
                <a:ext uri="{FF2B5EF4-FFF2-40B4-BE49-F238E27FC236}">
                  <a16:creationId xmlns:a16="http://schemas.microsoft.com/office/drawing/2014/main" id="{83473AF8-6AB3-40C9-8578-8B7FC2878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64529" y="6498261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29">
              <a:extLst>
                <a:ext uri="{FF2B5EF4-FFF2-40B4-BE49-F238E27FC236}">
                  <a16:creationId xmlns:a16="http://schemas.microsoft.com/office/drawing/2014/main" id="{6995FD46-CD76-4B33-B2A7-2AE3A782E2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64751" y="5971706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31">
              <a:extLst>
                <a:ext uri="{FF2B5EF4-FFF2-40B4-BE49-F238E27FC236}">
                  <a16:creationId xmlns:a16="http://schemas.microsoft.com/office/drawing/2014/main" id="{3FB937FD-3222-4970-9112-D82EE7C097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43452" y="6281124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32">
              <a:extLst>
                <a:ext uri="{FF2B5EF4-FFF2-40B4-BE49-F238E27FC236}">
                  <a16:creationId xmlns:a16="http://schemas.microsoft.com/office/drawing/2014/main" id="{FA7B971D-6739-4ADD-82F2-5EA9D229B6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4632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33">
              <a:extLst>
                <a:ext uri="{FF2B5EF4-FFF2-40B4-BE49-F238E27FC236}">
                  <a16:creationId xmlns:a16="http://schemas.microsoft.com/office/drawing/2014/main" id="{405EDEAD-9FE7-4E24-A4BC-BFF68765D6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74545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34">
              <a:extLst>
                <a:ext uri="{FF2B5EF4-FFF2-40B4-BE49-F238E27FC236}">
                  <a16:creationId xmlns:a16="http://schemas.microsoft.com/office/drawing/2014/main" id="{C7AEF094-7042-457C-8968-E3263E072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78475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35">
              <a:extLst>
                <a:ext uri="{FF2B5EF4-FFF2-40B4-BE49-F238E27FC236}">
                  <a16:creationId xmlns:a16="http://schemas.microsoft.com/office/drawing/2014/main" id="{496CF2DE-FF8E-4F24-935F-52E5300DB4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74127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36">
              <a:extLst>
                <a:ext uri="{FF2B5EF4-FFF2-40B4-BE49-F238E27FC236}">
                  <a16:creationId xmlns:a16="http://schemas.microsoft.com/office/drawing/2014/main" id="{D3AD0644-32C0-41CD-9BCF-FC57BBE74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6264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37">
              <a:extLst>
                <a:ext uri="{FF2B5EF4-FFF2-40B4-BE49-F238E27FC236}">
                  <a16:creationId xmlns:a16="http://schemas.microsoft.com/office/drawing/2014/main" id="{0A987D91-7B52-4180-96BD-9FA4C0BD59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8030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38">
              <a:extLst>
                <a:ext uri="{FF2B5EF4-FFF2-40B4-BE49-F238E27FC236}">
                  <a16:creationId xmlns:a16="http://schemas.microsoft.com/office/drawing/2014/main" id="{8858F89B-6C9F-4C56-9098-86E363A572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65699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39">
              <a:extLst>
                <a:ext uri="{FF2B5EF4-FFF2-40B4-BE49-F238E27FC236}">
                  <a16:creationId xmlns:a16="http://schemas.microsoft.com/office/drawing/2014/main" id="{EFFA4C3F-E2E7-4166-909C-17D182C550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7807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40">
              <a:extLst>
                <a:ext uri="{FF2B5EF4-FFF2-40B4-BE49-F238E27FC236}">
                  <a16:creationId xmlns:a16="http://schemas.microsoft.com/office/drawing/2014/main" id="{D55033AC-2395-4172-8995-EC9FD9837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52771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41">
              <a:extLst>
                <a:ext uri="{FF2B5EF4-FFF2-40B4-BE49-F238E27FC236}">
                  <a16:creationId xmlns:a16="http://schemas.microsoft.com/office/drawing/2014/main" id="{CBBE8320-EFC0-4EDD-8261-155F36E2B2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46264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42">
              <a:extLst>
                <a:ext uri="{FF2B5EF4-FFF2-40B4-BE49-F238E27FC236}">
                  <a16:creationId xmlns:a16="http://schemas.microsoft.com/office/drawing/2014/main" id="{45192D34-00D8-48C1-975D-6B54636C7F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34432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44">
              <a:extLst>
                <a:ext uri="{FF2B5EF4-FFF2-40B4-BE49-F238E27FC236}">
                  <a16:creationId xmlns:a16="http://schemas.microsoft.com/office/drawing/2014/main" id="{9FC6A9E0-005A-4A31-9BD1-C22484823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38222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45">
              <a:extLst>
                <a:ext uri="{FF2B5EF4-FFF2-40B4-BE49-F238E27FC236}">
                  <a16:creationId xmlns:a16="http://schemas.microsoft.com/office/drawing/2014/main" id="{BB488960-0771-4337-9C5B-EDC23D27B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16071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46">
              <a:extLst>
                <a:ext uri="{FF2B5EF4-FFF2-40B4-BE49-F238E27FC236}">
                  <a16:creationId xmlns:a16="http://schemas.microsoft.com/office/drawing/2014/main" id="{59A07F93-CCD4-4F15-9B9B-312EDCB55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65130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47">
              <a:extLst>
                <a:ext uri="{FF2B5EF4-FFF2-40B4-BE49-F238E27FC236}">
                  <a16:creationId xmlns:a16="http://schemas.microsoft.com/office/drawing/2014/main" id="{FAE7D80C-58D7-41AB-8159-310972A33F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23275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48">
              <a:extLst>
                <a:ext uri="{FF2B5EF4-FFF2-40B4-BE49-F238E27FC236}">
                  <a16:creationId xmlns:a16="http://schemas.microsoft.com/office/drawing/2014/main" id="{273DEEF8-E870-46C8-B781-894E2C9E69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18532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49">
              <a:extLst>
                <a:ext uri="{FF2B5EF4-FFF2-40B4-BE49-F238E27FC236}">
                  <a16:creationId xmlns:a16="http://schemas.microsoft.com/office/drawing/2014/main" id="{B258A364-5E27-425C-B76A-C25E1C5758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17146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62">
              <a:extLst>
                <a:ext uri="{FF2B5EF4-FFF2-40B4-BE49-F238E27FC236}">
                  <a16:creationId xmlns:a16="http://schemas.microsoft.com/office/drawing/2014/main" id="{020B9B49-D2D6-481D-8817-6D3C022F4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08964" y="2950571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63">
              <a:extLst>
                <a:ext uri="{FF2B5EF4-FFF2-40B4-BE49-F238E27FC236}">
                  <a16:creationId xmlns:a16="http://schemas.microsoft.com/office/drawing/2014/main" id="{A998D017-6FB2-4DC5-A330-2991B0981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20322" y="4089184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64">
              <a:extLst>
                <a:ext uri="{FF2B5EF4-FFF2-40B4-BE49-F238E27FC236}">
                  <a16:creationId xmlns:a16="http://schemas.microsoft.com/office/drawing/2014/main" id="{0AF6EB79-5101-4605-B185-9F13275EAC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8273" y="2682263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65">
              <a:extLst>
                <a:ext uri="{FF2B5EF4-FFF2-40B4-BE49-F238E27FC236}">
                  <a16:creationId xmlns:a16="http://schemas.microsoft.com/office/drawing/2014/main" id="{188E2430-B814-4FDB-90BC-C9A8B1EB40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8904" y="3826278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66">
              <a:extLst>
                <a:ext uri="{FF2B5EF4-FFF2-40B4-BE49-F238E27FC236}">
                  <a16:creationId xmlns:a16="http://schemas.microsoft.com/office/drawing/2014/main" id="{2F2F3319-B962-48DA-9D60-6A6E5B1102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6686" y="5372714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67">
              <a:extLst>
                <a:ext uri="{FF2B5EF4-FFF2-40B4-BE49-F238E27FC236}">
                  <a16:creationId xmlns:a16="http://schemas.microsoft.com/office/drawing/2014/main" id="{B90BB3CC-7065-46AE-B518-B9B3D9E3FE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56866" y="4588736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68">
              <a:extLst>
                <a:ext uri="{FF2B5EF4-FFF2-40B4-BE49-F238E27FC236}">
                  <a16:creationId xmlns:a16="http://schemas.microsoft.com/office/drawing/2014/main" id="{C122E3A7-3470-4471-BF93-086323C9B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84254" y="3245996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69">
              <a:extLst>
                <a:ext uri="{FF2B5EF4-FFF2-40B4-BE49-F238E27FC236}">
                  <a16:creationId xmlns:a16="http://schemas.microsoft.com/office/drawing/2014/main" id="{52E68165-B3FF-4512-8EE2-8466D2D32C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63511" y="5654959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70">
              <a:extLst>
                <a:ext uri="{FF2B5EF4-FFF2-40B4-BE49-F238E27FC236}">
                  <a16:creationId xmlns:a16="http://schemas.microsoft.com/office/drawing/2014/main" id="{C52609C3-4C0C-46F1-A5B8-0AADBCBCA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27724" y="6246703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71">
              <a:extLst>
                <a:ext uri="{FF2B5EF4-FFF2-40B4-BE49-F238E27FC236}">
                  <a16:creationId xmlns:a16="http://schemas.microsoft.com/office/drawing/2014/main" id="{290F44F5-E287-4918-A37A-813C7A52E0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5054" y="5134309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72">
              <a:extLst>
                <a:ext uri="{FF2B5EF4-FFF2-40B4-BE49-F238E27FC236}">
                  <a16:creationId xmlns:a16="http://schemas.microsoft.com/office/drawing/2014/main" id="{0DDCDDE6-25BF-48B7-9B89-465D56BF40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1791" y="4907450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73">
              <a:extLst>
                <a:ext uri="{FF2B5EF4-FFF2-40B4-BE49-F238E27FC236}">
                  <a16:creationId xmlns:a16="http://schemas.microsoft.com/office/drawing/2014/main" id="{9B990E1E-D49A-4015-B41C-572781B77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76664" y="4407815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74">
              <a:extLst>
                <a:ext uri="{FF2B5EF4-FFF2-40B4-BE49-F238E27FC236}">
                  <a16:creationId xmlns:a16="http://schemas.microsoft.com/office/drawing/2014/main" id="{02735837-2B24-4A40-AE64-8E141161EB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44616" y="5988099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75">
              <a:extLst>
                <a:ext uri="{FF2B5EF4-FFF2-40B4-BE49-F238E27FC236}">
                  <a16:creationId xmlns:a16="http://schemas.microsoft.com/office/drawing/2014/main" id="{FE60BBB5-F4AF-4172-B73C-AADA3B3AB3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39625" y="2442495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77">
              <a:extLst>
                <a:ext uri="{FF2B5EF4-FFF2-40B4-BE49-F238E27FC236}">
                  <a16:creationId xmlns:a16="http://schemas.microsoft.com/office/drawing/2014/main" id="{43AD395E-58FD-45B9-89FD-2FA27F5EF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44871" y="3606778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85">
              <a:extLst>
                <a:ext uri="{FF2B5EF4-FFF2-40B4-BE49-F238E27FC236}">
                  <a16:creationId xmlns:a16="http://schemas.microsoft.com/office/drawing/2014/main" id="{EE32EE59-64BC-4A86-88CA-792EEF3417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31130" y="6434597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87">
              <a:extLst>
                <a:ext uri="{FF2B5EF4-FFF2-40B4-BE49-F238E27FC236}">
                  <a16:creationId xmlns:a16="http://schemas.microsoft.com/office/drawing/2014/main" id="{3CF430AC-3D4F-48FC-88B6-3D9D428740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218609" y="6657631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88">
              <a:extLst>
                <a:ext uri="{FF2B5EF4-FFF2-40B4-BE49-F238E27FC236}">
                  <a16:creationId xmlns:a16="http://schemas.microsoft.com/office/drawing/2014/main" id="{3DDB8D8D-BF91-4F27-A8C9-18A3B5DDB6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319170" y="5704047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91">
              <a:extLst>
                <a:ext uri="{FF2B5EF4-FFF2-40B4-BE49-F238E27FC236}">
                  <a16:creationId xmlns:a16="http://schemas.microsoft.com/office/drawing/2014/main" id="{D1163852-5DE9-4D3B-9330-B8BBC76B91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58166" y="2764083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92">
              <a:extLst>
                <a:ext uri="{FF2B5EF4-FFF2-40B4-BE49-F238E27FC236}">
                  <a16:creationId xmlns:a16="http://schemas.microsoft.com/office/drawing/2014/main" id="{077169E8-E302-4B37-B103-B67237964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37206" y="2420506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93">
              <a:extLst>
                <a:ext uri="{FF2B5EF4-FFF2-40B4-BE49-F238E27FC236}">
                  <a16:creationId xmlns:a16="http://schemas.microsoft.com/office/drawing/2014/main" id="{EC7EC428-3005-4B18-A21F-BE5B62447C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6708" y="3285274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94">
              <a:extLst>
                <a:ext uri="{FF2B5EF4-FFF2-40B4-BE49-F238E27FC236}">
                  <a16:creationId xmlns:a16="http://schemas.microsoft.com/office/drawing/2014/main" id="{D239D59F-6C16-4803-8B2A-B1C99DDC2E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01814" y="5367453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95">
              <a:extLst>
                <a:ext uri="{FF2B5EF4-FFF2-40B4-BE49-F238E27FC236}">
                  <a16:creationId xmlns:a16="http://schemas.microsoft.com/office/drawing/2014/main" id="{0CFE520E-90F8-4127-BADE-86AFF62C8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0165" y="3055861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96">
              <a:extLst>
                <a:ext uri="{FF2B5EF4-FFF2-40B4-BE49-F238E27FC236}">
                  <a16:creationId xmlns:a16="http://schemas.microsoft.com/office/drawing/2014/main" id="{866B23E7-F640-4C83-8307-AA6D07E804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85551" y="3575426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97">
              <a:extLst>
                <a:ext uri="{FF2B5EF4-FFF2-40B4-BE49-F238E27FC236}">
                  <a16:creationId xmlns:a16="http://schemas.microsoft.com/office/drawing/2014/main" id="{8FB21945-F4E7-40C4-84A2-6398306C74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54863" y="4784277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98">
              <a:extLst>
                <a:ext uri="{FF2B5EF4-FFF2-40B4-BE49-F238E27FC236}">
                  <a16:creationId xmlns:a16="http://schemas.microsoft.com/office/drawing/2014/main" id="{3F76A74E-B74A-44E1-9BD6-3C911CD26D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7348" y="4265818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99">
              <a:extLst>
                <a:ext uri="{FF2B5EF4-FFF2-40B4-BE49-F238E27FC236}">
                  <a16:creationId xmlns:a16="http://schemas.microsoft.com/office/drawing/2014/main" id="{EF7CBD61-ED7E-44CC-8F4E-150AF7331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40243" y="4473676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100">
              <a:extLst>
                <a:ext uri="{FF2B5EF4-FFF2-40B4-BE49-F238E27FC236}">
                  <a16:creationId xmlns:a16="http://schemas.microsoft.com/office/drawing/2014/main" id="{A7A0A3D0-8F91-43E1-8A8F-40FD46039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9752" y="3894259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101">
              <a:extLst>
                <a:ext uri="{FF2B5EF4-FFF2-40B4-BE49-F238E27FC236}">
                  <a16:creationId xmlns:a16="http://schemas.microsoft.com/office/drawing/2014/main" id="{B300EB2B-7443-4AF3-9B8B-B4AC70942F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4469" y="5102465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102">
              <a:extLst>
                <a:ext uri="{FF2B5EF4-FFF2-40B4-BE49-F238E27FC236}">
                  <a16:creationId xmlns:a16="http://schemas.microsoft.com/office/drawing/2014/main" id="{C2E684CF-AA14-48C0-8C54-1BB4DE92BF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90648" y="5662850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103">
              <a:extLst>
                <a:ext uri="{FF2B5EF4-FFF2-40B4-BE49-F238E27FC236}">
                  <a16:creationId xmlns:a16="http://schemas.microsoft.com/office/drawing/2014/main" id="{2485870E-75CA-4507-9D19-C1BD3D39C5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73556" y="5933272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104">
              <a:extLst>
                <a:ext uri="{FF2B5EF4-FFF2-40B4-BE49-F238E27FC236}">
                  <a16:creationId xmlns:a16="http://schemas.microsoft.com/office/drawing/2014/main" id="{23379A7C-F604-4B8D-A05E-1DCFE1059A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89016" y="2464185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113">
              <a:extLst>
                <a:ext uri="{FF2B5EF4-FFF2-40B4-BE49-F238E27FC236}">
                  <a16:creationId xmlns:a16="http://schemas.microsoft.com/office/drawing/2014/main" id="{32D0D3DC-15BB-4CB3-B0CF-45FEDD833C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0357" y="4852103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114">
              <a:extLst>
                <a:ext uri="{FF2B5EF4-FFF2-40B4-BE49-F238E27FC236}">
                  <a16:creationId xmlns:a16="http://schemas.microsoft.com/office/drawing/2014/main" id="{0430102D-685B-41EE-B8F6-4FF641A07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43761" y="3618418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115">
              <a:extLst>
                <a:ext uri="{FF2B5EF4-FFF2-40B4-BE49-F238E27FC236}">
                  <a16:creationId xmlns:a16="http://schemas.microsoft.com/office/drawing/2014/main" id="{BA3C3195-6DC3-41E2-9C22-1CB7E97B0D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38048" y="4281272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117">
              <a:extLst>
                <a:ext uri="{FF2B5EF4-FFF2-40B4-BE49-F238E27FC236}">
                  <a16:creationId xmlns:a16="http://schemas.microsoft.com/office/drawing/2014/main" id="{546EEEF1-2858-4654-8A62-7B06A08D3A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25365" y="5976951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118">
              <a:extLst>
                <a:ext uri="{FF2B5EF4-FFF2-40B4-BE49-F238E27FC236}">
                  <a16:creationId xmlns:a16="http://schemas.microsoft.com/office/drawing/2014/main" id="{C93C1297-812D-449E-8D30-2F9124E8DB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14781" y="6554638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119">
              <a:extLst>
                <a:ext uri="{FF2B5EF4-FFF2-40B4-BE49-F238E27FC236}">
                  <a16:creationId xmlns:a16="http://schemas.microsoft.com/office/drawing/2014/main" id="{ACD2A60C-3D88-4518-A7B5-952385E0FC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901455" y="6286263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8">
              <a:extLst>
                <a:ext uri="{FF2B5EF4-FFF2-40B4-BE49-F238E27FC236}">
                  <a16:creationId xmlns:a16="http://schemas.microsoft.com/office/drawing/2014/main" id="{DC8431AB-4376-4EFA-8EDE-5FDE494DF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82287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8">
              <a:extLst>
                <a:ext uri="{FF2B5EF4-FFF2-40B4-BE49-F238E27FC236}">
                  <a16:creationId xmlns:a16="http://schemas.microsoft.com/office/drawing/2014/main" id="{56BA3CB1-5958-4836-A7A0-6ACB1CE03F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082464" y="97108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Freeform 106">
              <a:extLst>
                <a:ext uri="{FF2B5EF4-FFF2-40B4-BE49-F238E27FC236}">
                  <a16:creationId xmlns:a16="http://schemas.microsoft.com/office/drawing/2014/main" id="{A89D2101-6C59-4980-BE42-223BF06FE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41618" y="6714098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Group 6">
            <a:extLst>
              <a:ext uri="{FF2B5EF4-FFF2-40B4-BE49-F238E27FC236}">
                <a16:creationId xmlns:a16="http://schemas.microsoft.com/office/drawing/2014/main" id="{D279BCBF-E365-1308-4135-274217EA4E04}"/>
              </a:ext>
            </a:extLst>
          </p:cNvPr>
          <p:cNvGrpSpPr/>
          <p:nvPr/>
        </p:nvGrpSpPr>
        <p:grpSpPr>
          <a:xfrm>
            <a:off x="7495457" y="212222"/>
            <a:ext cx="4482487" cy="963152"/>
            <a:chOff x="0" y="0"/>
            <a:chExt cx="6920450" cy="1486998"/>
          </a:xfrm>
        </p:grpSpPr>
        <p:grpSp>
          <p:nvGrpSpPr>
            <p:cNvPr id="6" name="Group 7">
              <a:extLst>
                <a:ext uri="{FF2B5EF4-FFF2-40B4-BE49-F238E27FC236}">
                  <a16:creationId xmlns:a16="http://schemas.microsoft.com/office/drawing/2014/main" id="{E862F372-D61E-D9A6-BE70-99E4A3699692}"/>
                </a:ext>
              </a:extLst>
            </p:cNvPr>
            <p:cNvGrpSpPr/>
            <p:nvPr/>
          </p:nvGrpSpPr>
          <p:grpSpPr>
            <a:xfrm>
              <a:off x="0" y="0"/>
              <a:ext cx="6920450" cy="1486998"/>
              <a:chOff x="0" y="0"/>
              <a:chExt cx="1288617" cy="276885"/>
            </a:xfrm>
          </p:grpSpPr>
          <p:sp>
            <p:nvSpPr>
              <p:cNvPr id="315" name="Freeform 8">
                <a:extLst>
                  <a:ext uri="{FF2B5EF4-FFF2-40B4-BE49-F238E27FC236}">
                    <a16:creationId xmlns:a16="http://schemas.microsoft.com/office/drawing/2014/main" id="{DC8284C4-2AF0-E4B9-F8F6-B5FFFB92E36D}"/>
                  </a:ext>
                </a:extLst>
              </p:cNvPr>
              <p:cNvSpPr/>
              <p:nvPr/>
            </p:nvSpPr>
            <p:spPr>
              <a:xfrm>
                <a:off x="0" y="0"/>
                <a:ext cx="1288617" cy="276885"/>
              </a:xfrm>
              <a:custGeom>
                <a:avLst/>
                <a:gdLst/>
                <a:ahLst/>
                <a:cxnLst/>
                <a:rect l="l" t="t" r="r" b="b"/>
                <a:pathLst>
                  <a:path w="1288617" h="276885">
                    <a:moveTo>
                      <a:pt x="72970" y="0"/>
                    </a:moveTo>
                    <a:lnTo>
                      <a:pt x="1215648" y="0"/>
                    </a:lnTo>
                    <a:cubicBezTo>
                      <a:pt x="1255948" y="0"/>
                      <a:pt x="1288617" y="32670"/>
                      <a:pt x="1288617" y="72970"/>
                    </a:cubicBezTo>
                    <a:lnTo>
                      <a:pt x="1288617" y="203916"/>
                    </a:lnTo>
                    <a:cubicBezTo>
                      <a:pt x="1288617" y="244216"/>
                      <a:pt x="1255948" y="276885"/>
                      <a:pt x="1215648" y="276885"/>
                    </a:cubicBezTo>
                    <a:lnTo>
                      <a:pt x="72970" y="276885"/>
                    </a:lnTo>
                    <a:cubicBezTo>
                      <a:pt x="32670" y="276885"/>
                      <a:pt x="0" y="244216"/>
                      <a:pt x="0" y="203916"/>
                    </a:cubicBezTo>
                    <a:lnTo>
                      <a:pt x="0" y="72970"/>
                    </a:lnTo>
                    <a:cubicBezTo>
                      <a:pt x="0" y="32670"/>
                      <a:pt x="32670" y="0"/>
                      <a:pt x="72970" y="0"/>
                    </a:cubicBezTo>
                    <a:close/>
                  </a:path>
                </a:pathLst>
              </a:custGeom>
              <a:solidFill>
                <a:srgbClr val="FDFDFD"/>
              </a:solidFill>
            </p:spPr>
          </p:sp>
          <p:sp>
            <p:nvSpPr>
              <p:cNvPr id="316" name="TextBox 9">
                <a:extLst>
                  <a:ext uri="{FF2B5EF4-FFF2-40B4-BE49-F238E27FC236}">
                    <a16:creationId xmlns:a16="http://schemas.microsoft.com/office/drawing/2014/main" id="{7ACDD01A-2AF2-B2A7-C32D-0E1C197DB283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170923" tIns="170923" rIns="170923" bIns="170923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7" name="Group 10">
              <a:extLst>
                <a:ext uri="{FF2B5EF4-FFF2-40B4-BE49-F238E27FC236}">
                  <a16:creationId xmlns:a16="http://schemas.microsoft.com/office/drawing/2014/main" id="{B9521FF2-EC99-69A7-CC05-EF94F3A1F9A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85892" y="388649"/>
              <a:ext cx="954960" cy="668472"/>
              <a:chOff x="0" y="0"/>
              <a:chExt cx="1549400" cy="1084580"/>
            </a:xfrm>
          </p:grpSpPr>
          <p:sp>
            <p:nvSpPr>
              <p:cNvPr id="314" name="Freeform 11">
                <a:extLst>
                  <a:ext uri="{FF2B5EF4-FFF2-40B4-BE49-F238E27FC236}">
                    <a16:creationId xmlns:a16="http://schemas.microsoft.com/office/drawing/2014/main" id="{8C7EA504-4396-B59D-B69F-A010222F6100}"/>
                  </a:ext>
                </a:extLst>
              </p:cNvPr>
              <p:cNvSpPr/>
              <p:nvPr/>
            </p:nvSpPr>
            <p:spPr>
              <a:xfrm>
                <a:off x="0" y="0"/>
                <a:ext cx="1549400" cy="1084580"/>
              </a:xfrm>
              <a:custGeom>
                <a:avLst/>
                <a:gdLst/>
                <a:ahLst/>
                <a:cxnLst/>
                <a:rect l="l" t="t" r="r" b="b"/>
                <a:pathLst>
                  <a:path w="1549400" h="1084580">
                    <a:moveTo>
                      <a:pt x="0" y="0"/>
                    </a:moveTo>
                    <a:lnTo>
                      <a:pt x="0" y="1084580"/>
                    </a:lnTo>
                    <a:lnTo>
                      <a:pt x="1549400" y="1084580"/>
                    </a:lnTo>
                    <a:lnTo>
                      <a:pt x="154940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</p:sp>
        </p:grpSp>
        <p:grpSp>
          <p:nvGrpSpPr>
            <p:cNvPr id="8" name="Group 12">
              <a:extLst>
                <a:ext uri="{FF2B5EF4-FFF2-40B4-BE49-F238E27FC236}">
                  <a16:creationId xmlns:a16="http://schemas.microsoft.com/office/drawing/2014/main" id="{56E62569-EA11-5498-A399-7441BE42721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387963" y="284825"/>
              <a:ext cx="935100" cy="935100"/>
              <a:chOff x="0" y="0"/>
              <a:chExt cx="1337729" cy="1337729"/>
            </a:xfrm>
          </p:grpSpPr>
          <p:sp>
            <p:nvSpPr>
              <p:cNvPr id="313" name="Freeform 13">
                <a:extLst>
                  <a:ext uri="{FF2B5EF4-FFF2-40B4-BE49-F238E27FC236}">
                    <a16:creationId xmlns:a16="http://schemas.microsoft.com/office/drawing/2014/main" id="{A27D97D5-05BC-6FF3-98FF-E1CE06C39F6D}"/>
                  </a:ext>
                </a:extLst>
              </p:cNvPr>
              <p:cNvSpPr/>
              <p:nvPr/>
            </p:nvSpPr>
            <p:spPr>
              <a:xfrm>
                <a:off x="0" y="0"/>
                <a:ext cx="1337691" cy="1337691"/>
              </a:xfrm>
              <a:custGeom>
                <a:avLst/>
                <a:gdLst/>
                <a:ahLst/>
                <a:cxnLst/>
                <a:rect l="l" t="t" r="r" b="b"/>
                <a:pathLst>
                  <a:path w="1337691" h="1337691">
                    <a:moveTo>
                      <a:pt x="0" y="0"/>
                    </a:moveTo>
                    <a:lnTo>
                      <a:pt x="0" y="1337691"/>
                    </a:lnTo>
                    <a:lnTo>
                      <a:pt x="1337691" y="1337691"/>
                    </a:lnTo>
                    <a:lnTo>
                      <a:pt x="1337691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r="-2" b="-2"/>
                </a:stretch>
              </a:blipFill>
            </p:spPr>
          </p:sp>
        </p:grpSp>
        <p:grpSp>
          <p:nvGrpSpPr>
            <p:cNvPr id="67" name="Group 14">
              <a:extLst>
                <a:ext uri="{FF2B5EF4-FFF2-40B4-BE49-F238E27FC236}">
                  <a16:creationId xmlns:a16="http://schemas.microsoft.com/office/drawing/2014/main" id="{EE0F5DBA-F4B5-7126-4F30-2FAA81B3109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512867" y="376911"/>
              <a:ext cx="946608" cy="709700"/>
              <a:chOff x="0" y="0"/>
              <a:chExt cx="1535849" cy="1151471"/>
            </a:xfrm>
          </p:grpSpPr>
          <p:sp>
            <p:nvSpPr>
              <p:cNvPr id="312" name="Freeform 15">
                <a:extLst>
                  <a:ext uri="{FF2B5EF4-FFF2-40B4-BE49-F238E27FC236}">
                    <a16:creationId xmlns:a16="http://schemas.microsoft.com/office/drawing/2014/main" id="{FF5F9F3F-4B52-088D-9F2C-0F10EEF0C3C3}"/>
                  </a:ext>
                </a:extLst>
              </p:cNvPr>
              <p:cNvSpPr/>
              <p:nvPr/>
            </p:nvSpPr>
            <p:spPr>
              <a:xfrm>
                <a:off x="0" y="0"/>
                <a:ext cx="1535811" cy="1151509"/>
              </a:xfrm>
              <a:custGeom>
                <a:avLst/>
                <a:gdLst/>
                <a:ahLst/>
                <a:cxnLst/>
                <a:rect l="l" t="t" r="r" b="b"/>
                <a:pathLst>
                  <a:path w="1535811" h="1151509">
                    <a:moveTo>
                      <a:pt x="0" y="0"/>
                    </a:moveTo>
                    <a:lnTo>
                      <a:pt x="0" y="1151509"/>
                    </a:lnTo>
                    <a:lnTo>
                      <a:pt x="1535811" y="1151509"/>
                    </a:lnTo>
                    <a:lnTo>
                      <a:pt x="1535811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 r="-2" b="3"/>
                </a:stretch>
              </a:blipFill>
            </p:spPr>
          </p:sp>
        </p:grpSp>
        <p:pic>
          <p:nvPicPr>
            <p:cNvPr id="69" name="Picture 16">
              <a:extLst>
                <a:ext uri="{FF2B5EF4-FFF2-40B4-BE49-F238E27FC236}">
                  <a16:creationId xmlns:a16="http://schemas.microsoft.com/office/drawing/2014/main" id="{B5C43EAF-D642-CC1B-8A71-DABAC0BCDA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1691" r="8351"/>
            <a:stretch>
              <a:fillRect/>
            </a:stretch>
          </p:blipFill>
          <p:spPr>
            <a:xfrm>
              <a:off x="1329048" y="388649"/>
              <a:ext cx="1058916" cy="727452"/>
            </a:xfrm>
            <a:prstGeom prst="rect">
              <a:avLst/>
            </a:prstGeom>
          </p:spPr>
        </p:pic>
        <p:pic>
          <p:nvPicPr>
            <p:cNvPr id="71" name="Picture 17">
              <a:extLst>
                <a:ext uri="{FF2B5EF4-FFF2-40B4-BE49-F238E27FC236}">
                  <a16:creationId xmlns:a16="http://schemas.microsoft.com/office/drawing/2014/main" id="{84B39BB9-E6B7-5B84-48B3-5DDEB322E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4631586" y="574256"/>
              <a:ext cx="2103259" cy="338486"/>
            </a:xfrm>
            <a:prstGeom prst="rect">
              <a:avLst/>
            </a:prstGeom>
          </p:spPr>
        </p:pic>
      </p:grpSp>
      <p:sp>
        <p:nvSpPr>
          <p:cNvPr id="317" name="Nadpis 1">
            <a:extLst>
              <a:ext uri="{FF2B5EF4-FFF2-40B4-BE49-F238E27FC236}">
                <a16:creationId xmlns:a16="http://schemas.microsoft.com/office/drawing/2014/main" id="{74753938-100D-45AC-2D69-8C84360376A1}"/>
              </a:ext>
            </a:extLst>
          </p:cNvPr>
          <p:cNvSpPr txBox="1">
            <a:spLocks/>
          </p:cNvSpPr>
          <p:nvPr/>
        </p:nvSpPr>
        <p:spPr>
          <a:xfrm>
            <a:off x="5649030" y="2534843"/>
            <a:ext cx="5110777" cy="17731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400" b="1" dirty="0">
                <a:solidFill>
                  <a:schemeClr val="tx1"/>
                </a:solidFill>
                <a:latin typeface="+mn-lt"/>
                <a:cs typeface="Segoe UI Light" panose="020B0502040204020203" pitchFamily="34" charset="0"/>
              </a:rPr>
              <a:t>Vnímavost a duševní zdraví</a:t>
            </a:r>
            <a:endParaRPr lang="en-US" sz="4400" b="1" dirty="0">
              <a:solidFill>
                <a:schemeClr val="tx1"/>
              </a:solidFill>
              <a:latin typeface="+mn-lt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127750"/>
      </p:ext>
    </p:extLst>
  </p:cSld>
  <p:clrMapOvr>
    <a:masterClrMapping/>
  </p:clrMapOvr>
</p:sld>
</file>

<file path=ppt/theme/theme1.xml><?xml version="1.0" encoding="utf-8"?>
<a:theme xmlns:a="http://schemas.openxmlformats.org/drawingml/2006/main" name="BohemianVTI">
  <a:themeElements>
    <a:clrScheme name="Boho">
      <a:dk1>
        <a:sysClr val="windowText" lastClr="000000"/>
      </a:dk1>
      <a:lt1>
        <a:sysClr val="window" lastClr="FFFFFF"/>
      </a:lt1>
      <a:dk2>
        <a:srgbClr val="323232"/>
      </a:dk2>
      <a:lt2>
        <a:srgbClr val="F4F1EF"/>
      </a:lt2>
      <a:accent1>
        <a:srgbClr val="8F4F58"/>
      </a:accent1>
      <a:accent2>
        <a:srgbClr val="D09182"/>
      </a:accent2>
      <a:accent3>
        <a:srgbClr val="C7A085"/>
      </a:accent3>
      <a:accent4>
        <a:srgbClr val="ADA085"/>
      </a:accent4>
      <a:accent5>
        <a:srgbClr val="5F787F"/>
      </a:accent5>
      <a:accent6>
        <a:srgbClr val="5A6768"/>
      </a:accent6>
      <a:hlink>
        <a:srgbClr val="A25872"/>
      </a:hlink>
      <a:folHlink>
        <a:srgbClr val="667A7E"/>
      </a:folHlink>
    </a:clrScheme>
    <a:fontScheme name="modern love avenir">
      <a:majorFont>
        <a:latin typeface="Modern Love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hemianVTI" id="{B5E50611-F7C7-47BC-81A6-BE9493DF8677}" vid="{7A26D0DD-A1A5-444B-B0FB-E7DB9E2D047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Bohémské</Template>
  <TotalTime>106</TotalTime>
  <Words>114</Words>
  <Application>Microsoft Office PowerPoint</Application>
  <PresentationFormat>Širokoúhlá obrazovka</PresentationFormat>
  <Paragraphs>19</Paragraphs>
  <Slides>14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8" baseType="lpstr">
      <vt:lpstr>Arial</vt:lpstr>
      <vt:lpstr>Avenir Next LT Pro</vt:lpstr>
      <vt:lpstr>Modern Love</vt:lpstr>
      <vt:lpstr>BohemianVTI</vt:lpstr>
      <vt:lpstr>Výuka s peery pohledem studentů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Tvorba studentů </vt:lpstr>
      <vt:lpstr>A co si z výuky odnášíme?</vt:lpstr>
      <vt:lpstr>Váš domácí úkol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Výuka s peery pohledem studentů </dc:title>
  <dc:creator>Veronika Štěpánková</dc:creator>
  <cp:lastModifiedBy>Karolína Pycunová, DiS.</cp:lastModifiedBy>
  <cp:revision>3</cp:revision>
  <dcterms:created xsi:type="dcterms:W3CDTF">2023-05-04T18:43:51Z</dcterms:created>
  <dcterms:modified xsi:type="dcterms:W3CDTF">2023-05-23T19:28:01Z</dcterms:modified>
</cp:coreProperties>
</file>