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h-brno.cz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Podpora bydlení, Práh jižní Morava, z. ú.</a:t>
            </a:r>
            <a:br>
              <a:rPr lang="cs-CZ" b="1" dirty="0" smtClean="0"/>
            </a:br>
            <a:r>
              <a:rPr lang="cs-CZ" b="1" dirty="0"/>
              <a:t>Aktuální způsoby práce s </a:t>
            </a:r>
            <a:r>
              <a:rPr lang="cs-CZ" b="1" dirty="0" smtClean="0"/>
              <a:t>klientem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Václav Buchta, DiS.</a:t>
            </a:r>
          </a:p>
          <a:p>
            <a:r>
              <a:rPr lang="cs-CZ" b="1" dirty="0"/>
              <a:t>m</a:t>
            </a:r>
            <a:r>
              <a:rPr lang="cs-CZ" b="1" dirty="0" smtClean="0"/>
              <a:t>etodik služeb Podpory bydlení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5" name="obrázek 9" descr="C:\Users\zdenka.soukupova\AppData\Local\Microsoft\Windows\INetCache\Content.Word\90-45-183-logo_pra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5603" y="4858113"/>
            <a:ext cx="125594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25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trendů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Integrační model</a:t>
            </a:r>
          </a:p>
          <a:p>
            <a:r>
              <a:rPr lang="cs-CZ" b="1" dirty="0" smtClean="0"/>
              <a:t>Koncept zotavení</a:t>
            </a:r>
          </a:p>
          <a:p>
            <a:r>
              <a:rPr lang="cs-CZ" b="1" dirty="0" smtClean="0"/>
              <a:t>Otevřený dialog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11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528" y="1750424"/>
            <a:ext cx="9601196" cy="3540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Díky za pozornost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002060"/>
                </a:solidFill>
                <a:hlinkClick r:id="rId2"/>
              </a:rPr>
              <a:t>www.prah-brno.cz</a:t>
            </a:r>
            <a:r>
              <a:rPr lang="cs-CZ" dirty="0" smtClean="0">
                <a:solidFill>
                  <a:srgbClr val="002060"/>
                </a:solidFill>
              </a:rPr>
              <a:t/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u="sng" dirty="0" err="1" smtClean="0">
                <a:solidFill>
                  <a:srgbClr val="002060"/>
                </a:solidFill>
              </a:rPr>
              <a:t>facebook</a:t>
            </a:r>
            <a:r>
              <a:rPr lang="cs-CZ" u="sng" dirty="0" smtClean="0">
                <a:solidFill>
                  <a:srgbClr val="002060"/>
                </a:solidFill>
              </a:rPr>
              <a:t> Práh jižní Morava, z. ú.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16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Podpora bydlení a jednotlivé služby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Chráněné bydlení</a:t>
            </a:r>
          </a:p>
          <a:p>
            <a:r>
              <a:rPr lang="cs-CZ" b="1" dirty="0" smtClean="0"/>
              <a:t>Podpora samostatného bydlení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9457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Chráněné bydlení skupinové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Křenová a Tuřanská</a:t>
            </a:r>
          </a:p>
          <a:p>
            <a:r>
              <a:rPr lang="cs-CZ" b="1" dirty="0" smtClean="0"/>
              <a:t>Asistenční služba</a:t>
            </a:r>
          </a:p>
          <a:p>
            <a:r>
              <a:rPr lang="cs-CZ" b="1" dirty="0" smtClean="0"/>
              <a:t>Krizový telefon</a:t>
            </a:r>
          </a:p>
          <a:p>
            <a:r>
              <a:rPr lang="cs-CZ" b="1" dirty="0" smtClean="0"/>
              <a:t>Skupinové aktivity</a:t>
            </a:r>
          </a:p>
          <a:p>
            <a:endParaRPr lang="cs-CZ" dirty="0"/>
          </a:p>
          <a:p>
            <a:r>
              <a:rPr lang="cs-CZ" dirty="0"/>
              <a:t>Po dlouhodobé hospitalizaci, nízké dovednosti, potřeba velké podpory, velké projevy onemocnění..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50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Chráněné bydlení individuální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4 byty v běžné zástavbě </a:t>
            </a:r>
          </a:p>
          <a:p>
            <a:r>
              <a:rPr lang="cs-CZ" b="1" dirty="0" smtClean="0"/>
              <a:t>7 uživatelů – 3, 2, 1, 1</a:t>
            </a:r>
          </a:p>
          <a:p>
            <a:r>
              <a:rPr lang="cs-CZ" b="1" dirty="0" smtClean="0"/>
              <a:t>Schůzky 1-2 týdně</a:t>
            </a:r>
          </a:p>
          <a:p>
            <a:r>
              <a:rPr lang="cs-CZ" b="1" dirty="0" smtClean="0"/>
              <a:t>Max 3 roky</a:t>
            </a:r>
          </a:p>
          <a:p>
            <a:endParaRPr lang="cs-CZ" dirty="0"/>
          </a:p>
          <a:p>
            <a:r>
              <a:rPr lang="cs-CZ" dirty="0"/>
              <a:t>Vhodné po pobytu v CHBS, vhodné na trénink spolubydlení, vhodné na trénink samostatného života v páru, schopnost zvládat určité věci samostatně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33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Podpora samostatného bydlení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uživatelé, kteří své bydlení mají a potřebují podporu, aby si ho mohli udržet (nejvýhodnější varianta – přirozené prostředí, minimum změn, doma je doma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uživatelé</a:t>
            </a:r>
            <a:r>
              <a:rPr lang="cs-CZ" b="1" dirty="0"/>
              <a:t>, kteří potřebují pomoct najít </a:t>
            </a:r>
            <a:r>
              <a:rPr lang="cs-CZ" b="1" dirty="0" smtClean="0"/>
              <a:t>bydlení</a:t>
            </a:r>
          </a:p>
          <a:p>
            <a:r>
              <a:rPr lang="cs-CZ" b="1" dirty="0"/>
              <a:t>p</a:t>
            </a:r>
            <a:r>
              <a:rPr lang="cs-CZ" b="1" dirty="0" smtClean="0"/>
              <a:t>řevážně v bytech, domech, ubytovnách, azylových domech…</a:t>
            </a:r>
          </a:p>
          <a:p>
            <a:r>
              <a:rPr lang="cs-CZ" b="1" dirty="0" smtClean="0"/>
              <a:t>ve třech našich bytech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4859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 čemu služby slouží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Nalezení bydlení, udržení si bydlení</a:t>
            </a:r>
          </a:p>
          <a:p>
            <a:r>
              <a:rPr lang="cs-CZ" b="1" dirty="0" smtClean="0"/>
              <a:t>Dovednosti, které vedou k samostatnosti v oblasti péče o domácnost</a:t>
            </a:r>
          </a:p>
          <a:p>
            <a:r>
              <a:rPr lang="cs-CZ" b="1" dirty="0" smtClean="0"/>
              <a:t>Práce se svým zdravotním stavem (náhled, AP, protikrizové plánování)</a:t>
            </a:r>
          </a:p>
          <a:p>
            <a:r>
              <a:rPr lang="cs-CZ" b="1" dirty="0" smtClean="0"/>
              <a:t>Komunikace s institucemi a běžně dostupnými službami</a:t>
            </a:r>
          </a:p>
          <a:p>
            <a:r>
              <a:rPr lang="cs-CZ" b="1" dirty="0"/>
              <a:t>N</a:t>
            </a:r>
            <a:r>
              <a:rPr lang="cs-CZ" b="1" dirty="0" smtClean="0"/>
              <a:t>avazování a udržení si vztahů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632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Nové způsoby – PSB a byty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CHB x PSB</a:t>
            </a:r>
          </a:p>
          <a:p>
            <a:r>
              <a:rPr lang="cs-CZ" b="1" dirty="0" smtClean="0"/>
              <a:t>Do CHB jen ten, kdo opravdu potřebuje – jinak PSB</a:t>
            </a:r>
          </a:p>
          <a:p>
            <a:pPr marL="0" indent="0">
              <a:buNone/>
            </a:pPr>
            <a:r>
              <a:rPr lang="cs-CZ" b="1" dirty="0" smtClean="0"/>
              <a:t>BYTY PSB</a:t>
            </a:r>
          </a:p>
          <a:p>
            <a:r>
              <a:rPr lang="cs-CZ" b="1" dirty="0" smtClean="0"/>
              <a:t>2-3 roky je nájemníkem města organizace – potom přechod na klienta</a:t>
            </a:r>
          </a:p>
          <a:p>
            <a:r>
              <a:rPr lang="cs-CZ" b="1" dirty="0" smtClean="0"/>
              <a:t>Výhody – Tam, kde si člověk natrénuje samostatnost, zůstává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- Zvyk, sousedi, služby atp. zůstávají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43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Nové způsoby - sousedé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Zabydlování – seznámení se sousedy dle přání uživatele</a:t>
            </a:r>
          </a:p>
          <a:p>
            <a:r>
              <a:rPr lang="cs-CZ" b="1" dirty="0" smtClean="0"/>
              <a:t>Stížnosti a konflikty – snaha převrátit ve výhodu</a:t>
            </a:r>
          </a:p>
          <a:p>
            <a:r>
              <a:rPr lang="cs-CZ" b="1" dirty="0" smtClean="0"/>
              <a:t>Dobrý příklad z praxe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211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Nové způsoby a organizační věci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Práce s pořadníky – síťování, casem management</a:t>
            </a:r>
          </a:p>
          <a:p>
            <a:r>
              <a:rPr lang="cs-CZ" b="1" dirty="0" smtClean="0"/>
              <a:t>Spolupráce s dobrovolníky</a:t>
            </a:r>
          </a:p>
          <a:p>
            <a:r>
              <a:rPr lang="cs-CZ" b="1" dirty="0" smtClean="0"/>
              <a:t>Velká sešlost s rodinnými příslušníky</a:t>
            </a:r>
          </a:p>
          <a:p>
            <a:r>
              <a:rPr lang="cs-CZ" b="1" dirty="0" smtClean="0"/>
              <a:t>Velká sešlost s bývalými klienty → ex user</a:t>
            </a:r>
          </a:p>
          <a:p>
            <a:r>
              <a:rPr lang="cs-CZ" b="1" dirty="0" smtClean="0"/>
              <a:t>Od září nová služba pro lidi s DO ohrožené bezdomovectvím – Terénní tým Podpory bydlení 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405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4376</TotalTime>
  <Words>328</Words>
  <Application>Microsoft Office PowerPoint</Application>
  <PresentationFormat>Širokoúhlá obrazovka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Organika</vt:lpstr>
      <vt:lpstr>Podpora bydlení, Práh jižní Morava, z. ú. Aktuální způsoby práce s klientem </vt:lpstr>
      <vt:lpstr>Podpora bydlení a jednotlivé služby</vt:lpstr>
      <vt:lpstr>Chráněné bydlení skupinové</vt:lpstr>
      <vt:lpstr>Chráněné bydlení individuální </vt:lpstr>
      <vt:lpstr>Podpora samostatného bydlení</vt:lpstr>
      <vt:lpstr>K čemu služby slouží</vt:lpstr>
      <vt:lpstr>Nové způsoby – PSB a byty</vt:lpstr>
      <vt:lpstr>Nové způsoby - sousedé</vt:lpstr>
      <vt:lpstr>Nové způsoby a organizační věci</vt:lpstr>
      <vt:lpstr>Sledování trendů</vt:lpstr>
      <vt:lpstr>Díky za pozornost   www.prah-brno.cz facebook Práh jižní Morava, z. ú.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bydlení, Práh jižní Morava, z. ú. Aktuální způsoby práce s klientem</dc:title>
  <dc:creator>Václav Buchta</dc:creator>
  <cp:lastModifiedBy>Mgr. Martina Černá, Ph.D.</cp:lastModifiedBy>
  <cp:revision>14</cp:revision>
  <dcterms:created xsi:type="dcterms:W3CDTF">2018-10-07T21:10:56Z</dcterms:created>
  <dcterms:modified xsi:type="dcterms:W3CDTF">2018-10-15T14:14:42Z</dcterms:modified>
</cp:coreProperties>
</file>