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684" r:id="rId1"/>
    <p:sldMasterId id="2147484697" r:id="rId2"/>
  </p:sldMasterIdLst>
  <p:notesMasterIdLst>
    <p:notesMasterId r:id="rId17"/>
  </p:notesMasterIdLst>
  <p:handoutMasterIdLst>
    <p:handoutMasterId r:id="rId18"/>
  </p:handoutMasterIdLst>
  <p:sldIdLst>
    <p:sldId id="375" r:id="rId3"/>
    <p:sldId id="305" r:id="rId4"/>
    <p:sldId id="407" r:id="rId5"/>
    <p:sldId id="418" r:id="rId6"/>
    <p:sldId id="420" r:id="rId7"/>
    <p:sldId id="417" r:id="rId8"/>
    <p:sldId id="416" r:id="rId9"/>
    <p:sldId id="409" r:id="rId10"/>
    <p:sldId id="419" r:id="rId11"/>
    <p:sldId id="410" r:id="rId12"/>
    <p:sldId id="412" r:id="rId13"/>
    <p:sldId id="411" r:id="rId14"/>
    <p:sldId id="408" r:id="rId15"/>
    <p:sldId id="41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Klepáčková" initials="OK" lastIdx="1" clrIdx="0">
    <p:extLst>
      <p:ext uri="{19B8F6BF-5375-455C-9EA6-DF929625EA0E}">
        <p15:presenceInfo xmlns:p15="http://schemas.microsoft.com/office/powerpoint/2012/main" userId="09fb266869022d4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993" autoAdjust="0"/>
  </p:normalViewPr>
  <p:slideViewPr>
    <p:cSldViewPr snapToGrid="0" snapToObjects="1">
      <p:cViewPr varScale="1">
        <p:scale>
          <a:sx n="77" d="100"/>
          <a:sy n="77" d="100"/>
        </p:scale>
        <p:origin x="36" y="68"/>
      </p:cViewPr>
      <p:guideLst/>
    </p:cSldViewPr>
  </p:slideViewPr>
  <p:outlineViewPr>
    <p:cViewPr>
      <p:scale>
        <a:sx n="33" d="100"/>
        <a:sy n="33" d="100"/>
      </p:scale>
      <p:origin x="0" y="-4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269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2F48AF-44A1-4A42-94CA-160AD5B9889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1EC7E-917D-47C0-BDEE-4B6CA59FA3AA}">
      <dgm:prSet custT="1"/>
      <dgm:spPr/>
      <dgm:t>
        <a:bodyPr/>
        <a:lstStyle/>
        <a:p>
          <a:r>
            <a:rPr lang="cs-CZ" sz="2400" dirty="0"/>
            <a:t>Terezín – malé pevnostní město,  před válkou cca 7,000 obyvatel</a:t>
          </a:r>
          <a:endParaRPr lang="en-US" sz="2400" dirty="0"/>
        </a:p>
      </dgm:t>
    </dgm:pt>
    <dgm:pt modelId="{A1393F41-E22A-4DDD-B6DE-C2BA1A02009D}" type="parTrans" cxnId="{BD16361A-34EE-48DD-B31A-66BE8675D10E}">
      <dgm:prSet/>
      <dgm:spPr/>
      <dgm:t>
        <a:bodyPr/>
        <a:lstStyle/>
        <a:p>
          <a:endParaRPr lang="en-US"/>
        </a:p>
      </dgm:t>
    </dgm:pt>
    <dgm:pt modelId="{70768360-EB0F-4932-8BB0-FB39292CFD7C}" type="sibTrans" cxnId="{BD16361A-34EE-48DD-B31A-66BE8675D10E}">
      <dgm:prSet/>
      <dgm:spPr/>
      <dgm:t>
        <a:bodyPr/>
        <a:lstStyle/>
        <a:p>
          <a:endParaRPr lang="en-US"/>
        </a:p>
      </dgm:t>
    </dgm:pt>
    <dgm:pt modelId="{0A256490-DAEB-40A5-BD1F-DD543C2749B1}">
      <dgm:prSet custT="1"/>
      <dgm:spPr/>
      <dgm:t>
        <a:bodyPr/>
        <a:lstStyle/>
        <a:p>
          <a:r>
            <a:rPr lang="cs-CZ" sz="2400" dirty="0"/>
            <a:t>Modelové ghetto se zvláštní rolí v nacistické propagandě („Potěmkinova vesnice“)</a:t>
          </a:r>
          <a:endParaRPr lang="en-US" sz="2400" dirty="0"/>
        </a:p>
      </dgm:t>
    </dgm:pt>
    <dgm:pt modelId="{BFF53133-7AAB-4EFF-971F-9FBB5809B246}" type="parTrans" cxnId="{312ED6F6-8482-4773-973B-E5282543BC70}">
      <dgm:prSet/>
      <dgm:spPr/>
      <dgm:t>
        <a:bodyPr/>
        <a:lstStyle/>
        <a:p>
          <a:endParaRPr lang="en-US"/>
        </a:p>
      </dgm:t>
    </dgm:pt>
    <dgm:pt modelId="{B58329DD-FC00-4F33-8400-1909DBE11039}" type="sibTrans" cxnId="{312ED6F6-8482-4773-973B-E5282543BC70}">
      <dgm:prSet/>
      <dgm:spPr/>
      <dgm:t>
        <a:bodyPr/>
        <a:lstStyle/>
        <a:p>
          <a:endParaRPr lang="en-US"/>
        </a:p>
      </dgm:t>
    </dgm:pt>
    <dgm:pt modelId="{13B008AE-196B-49E4-8DE4-1E554F7C2E8F}">
      <dgm:prSet custT="1"/>
      <dgm:spPr/>
      <dgm:t>
        <a:bodyPr/>
        <a:lstStyle/>
        <a:p>
          <a:r>
            <a:rPr lang="cs-CZ" sz="2400" dirty="0"/>
            <a:t>Primárně sběrný a tranzitní tábor od 11/1941 do 5/1945</a:t>
          </a:r>
          <a:endParaRPr lang="en-US" sz="2400" dirty="0"/>
        </a:p>
      </dgm:t>
    </dgm:pt>
    <dgm:pt modelId="{5FC6A3CA-FE34-409B-81D6-80F010EBF703}" type="parTrans" cxnId="{FB653A8C-1794-4564-8536-7CE1CDAEC4D8}">
      <dgm:prSet/>
      <dgm:spPr/>
      <dgm:t>
        <a:bodyPr/>
        <a:lstStyle/>
        <a:p>
          <a:endParaRPr lang="en-US"/>
        </a:p>
      </dgm:t>
    </dgm:pt>
    <dgm:pt modelId="{B1229B5F-0EAB-48E5-B526-FFD24A51ADE4}" type="sibTrans" cxnId="{FB653A8C-1794-4564-8536-7CE1CDAEC4D8}">
      <dgm:prSet/>
      <dgm:spPr/>
      <dgm:t>
        <a:bodyPr/>
        <a:lstStyle/>
        <a:p>
          <a:endParaRPr lang="en-US"/>
        </a:p>
      </dgm:t>
    </dgm:pt>
    <dgm:pt modelId="{3468BC3B-5355-4D31-A981-863CE7BFAE32}">
      <dgm:prSet custT="1"/>
      <dgm:spPr/>
      <dgm:t>
        <a:bodyPr/>
        <a:lstStyle/>
        <a:p>
          <a:r>
            <a:rPr lang="cs-CZ" sz="2400" dirty="0"/>
            <a:t>Židovská samospráva x neomezená moc a diktatura SS vedení</a:t>
          </a:r>
          <a:endParaRPr lang="en-US" sz="2400" dirty="0"/>
        </a:p>
      </dgm:t>
    </dgm:pt>
    <dgm:pt modelId="{74C75296-ABF1-46D5-9B3F-0A31FE6E1B3E}" type="parTrans" cxnId="{2D2FA163-3261-40BA-90F7-D91BF6907DC7}">
      <dgm:prSet/>
      <dgm:spPr/>
      <dgm:t>
        <a:bodyPr/>
        <a:lstStyle/>
        <a:p>
          <a:endParaRPr lang="en-US"/>
        </a:p>
      </dgm:t>
    </dgm:pt>
    <dgm:pt modelId="{7969B0C9-0D9F-49D6-94CE-9DC5AAEB89E6}" type="sibTrans" cxnId="{2D2FA163-3261-40BA-90F7-D91BF6907DC7}">
      <dgm:prSet/>
      <dgm:spPr/>
      <dgm:t>
        <a:bodyPr/>
        <a:lstStyle/>
        <a:p>
          <a:endParaRPr lang="en-US"/>
        </a:p>
      </dgm:t>
    </dgm:pt>
    <dgm:pt modelId="{E7866797-74E6-4B72-BEC6-D4A31F6EAC83}">
      <dgm:prSet custT="1"/>
      <dgm:spPr/>
      <dgm:t>
        <a:bodyPr/>
        <a:lstStyle/>
        <a:p>
          <a:pPr algn="just"/>
          <a:r>
            <a:rPr lang="cs-CZ" sz="2400" dirty="0"/>
            <a:t>Přibližně 140,000 vězňů z Protektorátu a dalších zemí (Německo, Rakousko</a:t>
          </a:r>
          <a:r>
            <a:rPr lang="en-US" sz="2400" dirty="0"/>
            <a:t>,</a:t>
          </a:r>
          <a:r>
            <a:rPr lang="cs-CZ" sz="2400" dirty="0"/>
            <a:t> Nizozemí, Dánsko, Slovensko, Maďarsko, Polsko) </a:t>
          </a:r>
          <a:r>
            <a:rPr lang="en-US" sz="2400" dirty="0"/>
            <a:t>+ </a:t>
          </a:r>
          <a:r>
            <a:rPr lang="cs-CZ" sz="2400" dirty="0"/>
            <a:t>tzv. evakuační transporty</a:t>
          </a:r>
        </a:p>
      </dgm:t>
    </dgm:pt>
    <dgm:pt modelId="{37886F1F-71D0-4D9D-814B-A6365725F2CE}" type="parTrans" cxnId="{D5AF8D9C-6230-40CC-B52F-1091EFC9F92D}">
      <dgm:prSet/>
      <dgm:spPr/>
      <dgm:t>
        <a:bodyPr/>
        <a:lstStyle/>
        <a:p>
          <a:endParaRPr lang="en-US"/>
        </a:p>
      </dgm:t>
    </dgm:pt>
    <dgm:pt modelId="{A1E8E61A-202A-4047-A37E-D782CFB19B3B}" type="sibTrans" cxnId="{D5AF8D9C-6230-40CC-B52F-1091EFC9F92D}">
      <dgm:prSet/>
      <dgm:spPr/>
      <dgm:t>
        <a:bodyPr/>
        <a:lstStyle/>
        <a:p>
          <a:endParaRPr lang="en-US"/>
        </a:p>
      </dgm:t>
    </dgm:pt>
    <dgm:pt modelId="{EF803EEE-E83D-4731-86D2-96D02F973E38}" type="pres">
      <dgm:prSet presAssocID="{3C2F48AF-44A1-4A42-94CA-160AD5B98891}" presName="vert0" presStyleCnt="0">
        <dgm:presLayoutVars>
          <dgm:dir/>
          <dgm:animOne val="branch"/>
          <dgm:animLvl val="lvl"/>
        </dgm:presLayoutVars>
      </dgm:prSet>
      <dgm:spPr/>
    </dgm:pt>
    <dgm:pt modelId="{E0B363E1-96E4-4289-8426-F3EFCD5A9261}" type="pres">
      <dgm:prSet presAssocID="{1681EC7E-917D-47C0-BDEE-4B6CA59FA3AA}" presName="thickLine" presStyleLbl="alignNode1" presStyleIdx="0" presStyleCnt="5"/>
      <dgm:spPr/>
    </dgm:pt>
    <dgm:pt modelId="{4780DCAE-99F9-41B4-AD61-54A1C549AB44}" type="pres">
      <dgm:prSet presAssocID="{1681EC7E-917D-47C0-BDEE-4B6CA59FA3AA}" presName="horz1" presStyleCnt="0"/>
      <dgm:spPr/>
    </dgm:pt>
    <dgm:pt modelId="{935D9AFA-A0CD-4ECE-A015-497BFE336A85}" type="pres">
      <dgm:prSet presAssocID="{1681EC7E-917D-47C0-BDEE-4B6CA59FA3AA}" presName="tx1" presStyleLbl="revTx" presStyleIdx="0" presStyleCnt="5" custScaleY="50667"/>
      <dgm:spPr/>
    </dgm:pt>
    <dgm:pt modelId="{1C4C6956-0F2A-49D0-818B-BB6234E83636}" type="pres">
      <dgm:prSet presAssocID="{1681EC7E-917D-47C0-BDEE-4B6CA59FA3AA}" presName="vert1" presStyleCnt="0"/>
      <dgm:spPr/>
    </dgm:pt>
    <dgm:pt modelId="{1AE6EBBE-9155-4579-8C41-4D07AF96D3FB}" type="pres">
      <dgm:prSet presAssocID="{0A256490-DAEB-40A5-BD1F-DD543C2749B1}" presName="thickLine" presStyleLbl="alignNode1" presStyleIdx="1" presStyleCnt="5"/>
      <dgm:spPr/>
    </dgm:pt>
    <dgm:pt modelId="{ECB87827-EF9E-4794-B833-86F3EFC169D5}" type="pres">
      <dgm:prSet presAssocID="{0A256490-DAEB-40A5-BD1F-DD543C2749B1}" presName="horz1" presStyleCnt="0"/>
      <dgm:spPr/>
    </dgm:pt>
    <dgm:pt modelId="{803F1677-37B0-4D7A-BF19-44F870D69D9C}" type="pres">
      <dgm:prSet presAssocID="{0A256490-DAEB-40A5-BD1F-DD543C2749B1}" presName="tx1" presStyleLbl="revTx" presStyleIdx="1" presStyleCnt="5" custScaleY="48772"/>
      <dgm:spPr/>
    </dgm:pt>
    <dgm:pt modelId="{E3A1AC7B-F2D6-43E4-BC87-DF5C2D11A4EF}" type="pres">
      <dgm:prSet presAssocID="{0A256490-DAEB-40A5-BD1F-DD543C2749B1}" presName="vert1" presStyleCnt="0"/>
      <dgm:spPr/>
    </dgm:pt>
    <dgm:pt modelId="{7C401FEC-D40C-4863-9ED4-601DA3F400EB}" type="pres">
      <dgm:prSet presAssocID="{13B008AE-196B-49E4-8DE4-1E554F7C2E8F}" presName="thickLine" presStyleLbl="alignNode1" presStyleIdx="2" presStyleCnt="5"/>
      <dgm:spPr/>
    </dgm:pt>
    <dgm:pt modelId="{BF061612-8AFF-413F-91D0-826BBBBF78AE}" type="pres">
      <dgm:prSet presAssocID="{13B008AE-196B-49E4-8DE4-1E554F7C2E8F}" presName="horz1" presStyleCnt="0"/>
      <dgm:spPr/>
    </dgm:pt>
    <dgm:pt modelId="{748B9AA7-F653-4EC4-AAC8-C5432CBF0DCC}" type="pres">
      <dgm:prSet presAssocID="{13B008AE-196B-49E4-8DE4-1E554F7C2E8F}" presName="tx1" presStyleLbl="revTx" presStyleIdx="2" presStyleCnt="5" custScaleY="52381"/>
      <dgm:spPr/>
    </dgm:pt>
    <dgm:pt modelId="{446BFC19-1F45-4388-9F65-9E2342B1C935}" type="pres">
      <dgm:prSet presAssocID="{13B008AE-196B-49E4-8DE4-1E554F7C2E8F}" presName="vert1" presStyleCnt="0"/>
      <dgm:spPr/>
    </dgm:pt>
    <dgm:pt modelId="{C4E7529D-5993-47FF-8BBA-93C7B670FC6B}" type="pres">
      <dgm:prSet presAssocID="{3468BC3B-5355-4D31-A981-863CE7BFAE32}" presName="thickLine" presStyleLbl="alignNode1" presStyleIdx="3" presStyleCnt="5"/>
      <dgm:spPr/>
    </dgm:pt>
    <dgm:pt modelId="{EB38C8D4-0312-4150-806B-97D3ACD1036F}" type="pres">
      <dgm:prSet presAssocID="{3468BC3B-5355-4D31-A981-863CE7BFAE32}" presName="horz1" presStyleCnt="0"/>
      <dgm:spPr/>
    </dgm:pt>
    <dgm:pt modelId="{D1722B92-2C2B-442C-BA65-B3D0C39B7890}" type="pres">
      <dgm:prSet presAssocID="{3468BC3B-5355-4D31-A981-863CE7BFAE32}" presName="tx1" presStyleLbl="revTx" presStyleIdx="3" presStyleCnt="5" custScaleY="49333"/>
      <dgm:spPr/>
    </dgm:pt>
    <dgm:pt modelId="{DBD0EEDF-B141-4B01-A69E-13E8AB912A70}" type="pres">
      <dgm:prSet presAssocID="{3468BC3B-5355-4D31-A981-863CE7BFAE32}" presName="vert1" presStyleCnt="0"/>
      <dgm:spPr/>
    </dgm:pt>
    <dgm:pt modelId="{3D878496-D3C0-4D10-8108-276CBBA84038}" type="pres">
      <dgm:prSet presAssocID="{E7866797-74E6-4B72-BEC6-D4A31F6EAC83}" presName="thickLine" presStyleLbl="alignNode1" presStyleIdx="4" presStyleCnt="5"/>
      <dgm:spPr/>
    </dgm:pt>
    <dgm:pt modelId="{B23222A1-DCEE-4D1C-A3C0-EB94C24C9648}" type="pres">
      <dgm:prSet presAssocID="{E7866797-74E6-4B72-BEC6-D4A31F6EAC83}" presName="horz1" presStyleCnt="0"/>
      <dgm:spPr/>
    </dgm:pt>
    <dgm:pt modelId="{5B85E045-8A93-4AF8-AD9D-910F54038EF7}" type="pres">
      <dgm:prSet presAssocID="{E7866797-74E6-4B72-BEC6-D4A31F6EAC83}" presName="tx1" presStyleLbl="revTx" presStyleIdx="4" presStyleCnt="5" custScaleX="100098" custScaleY="100122"/>
      <dgm:spPr/>
    </dgm:pt>
    <dgm:pt modelId="{06054913-EE27-4D0D-B259-F23550039F59}" type="pres">
      <dgm:prSet presAssocID="{E7866797-74E6-4B72-BEC6-D4A31F6EAC83}" presName="vert1" presStyleCnt="0"/>
      <dgm:spPr/>
    </dgm:pt>
  </dgm:ptLst>
  <dgm:cxnLst>
    <dgm:cxn modelId="{A4332717-8058-4967-9804-251D4F8A44D2}" type="presOf" srcId="{3C2F48AF-44A1-4A42-94CA-160AD5B98891}" destId="{EF803EEE-E83D-4731-86D2-96D02F973E38}" srcOrd="0" destOrd="0" presId="urn:microsoft.com/office/officeart/2008/layout/LinedList"/>
    <dgm:cxn modelId="{BD16361A-34EE-48DD-B31A-66BE8675D10E}" srcId="{3C2F48AF-44A1-4A42-94CA-160AD5B98891}" destId="{1681EC7E-917D-47C0-BDEE-4B6CA59FA3AA}" srcOrd="0" destOrd="0" parTransId="{A1393F41-E22A-4DDD-B6DE-C2BA1A02009D}" sibTransId="{70768360-EB0F-4932-8BB0-FB39292CFD7C}"/>
    <dgm:cxn modelId="{D5A5CB1E-C4D7-4290-8815-873CA0CAD26E}" type="presOf" srcId="{3468BC3B-5355-4D31-A981-863CE7BFAE32}" destId="{D1722B92-2C2B-442C-BA65-B3D0C39B7890}" srcOrd="0" destOrd="0" presId="urn:microsoft.com/office/officeart/2008/layout/LinedList"/>
    <dgm:cxn modelId="{57421027-10D1-49E8-A19C-58025262FCE8}" type="presOf" srcId="{0A256490-DAEB-40A5-BD1F-DD543C2749B1}" destId="{803F1677-37B0-4D7A-BF19-44F870D69D9C}" srcOrd="0" destOrd="0" presId="urn:microsoft.com/office/officeart/2008/layout/LinedList"/>
    <dgm:cxn modelId="{2D2FA163-3261-40BA-90F7-D91BF6907DC7}" srcId="{3C2F48AF-44A1-4A42-94CA-160AD5B98891}" destId="{3468BC3B-5355-4D31-A981-863CE7BFAE32}" srcOrd="3" destOrd="0" parTransId="{74C75296-ABF1-46D5-9B3F-0A31FE6E1B3E}" sibTransId="{7969B0C9-0D9F-49D6-94CE-9DC5AAEB89E6}"/>
    <dgm:cxn modelId="{5D19A769-8B6A-4BE9-A81F-ECAD6B02B3E6}" type="presOf" srcId="{1681EC7E-917D-47C0-BDEE-4B6CA59FA3AA}" destId="{935D9AFA-A0CD-4ECE-A015-497BFE336A85}" srcOrd="0" destOrd="0" presId="urn:microsoft.com/office/officeart/2008/layout/LinedList"/>
    <dgm:cxn modelId="{FB653A8C-1794-4564-8536-7CE1CDAEC4D8}" srcId="{3C2F48AF-44A1-4A42-94CA-160AD5B98891}" destId="{13B008AE-196B-49E4-8DE4-1E554F7C2E8F}" srcOrd="2" destOrd="0" parTransId="{5FC6A3CA-FE34-409B-81D6-80F010EBF703}" sibTransId="{B1229B5F-0EAB-48E5-B526-FFD24A51ADE4}"/>
    <dgm:cxn modelId="{D5AF8D9C-6230-40CC-B52F-1091EFC9F92D}" srcId="{3C2F48AF-44A1-4A42-94CA-160AD5B98891}" destId="{E7866797-74E6-4B72-BEC6-D4A31F6EAC83}" srcOrd="4" destOrd="0" parTransId="{37886F1F-71D0-4D9D-814B-A6365725F2CE}" sibTransId="{A1E8E61A-202A-4047-A37E-D782CFB19B3B}"/>
    <dgm:cxn modelId="{AA1E35D9-DA22-4C6A-A06C-76E2F117B747}" type="presOf" srcId="{13B008AE-196B-49E4-8DE4-1E554F7C2E8F}" destId="{748B9AA7-F653-4EC4-AAC8-C5432CBF0DCC}" srcOrd="0" destOrd="0" presId="urn:microsoft.com/office/officeart/2008/layout/LinedList"/>
    <dgm:cxn modelId="{312ED6F6-8482-4773-973B-E5282543BC70}" srcId="{3C2F48AF-44A1-4A42-94CA-160AD5B98891}" destId="{0A256490-DAEB-40A5-BD1F-DD543C2749B1}" srcOrd="1" destOrd="0" parTransId="{BFF53133-7AAB-4EFF-971F-9FBB5809B246}" sibTransId="{B58329DD-FC00-4F33-8400-1909DBE11039}"/>
    <dgm:cxn modelId="{6C5717F7-8334-4839-BD7F-026AE8BB62D7}" type="presOf" srcId="{E7866797-74E6-4B72-BEC6-D4A31F6EAC83}" destId="{5B85E045-8A93-4AF8-AD9D-910F54038EF7}" srcOrd="0" destOrd="0" presId="urn:microsoft.com/office/officeart/2008/layout/LinedList"/>
    <dgm:cxn modelId="{835B5A92-CA44-44C3-8085-825085487182}" type="presParOf" srcId="{EF803EEE-E83D-4731-86D2-96D02F973E38}" destId="{E0B363E1-96E4-4289-8426-F3EFCD5A9261}" srcOrd="0" destOrd="0" presId="urn:microsoft.com/office/officeart/2008/layout/LinedList"/>
    <dgm:cxn modelId="{D404E580-0FB2-4CDE-B010-536A0015112C}" type="presParOf" srcId="{EF803EEE-E83D-4731-86D2-96D02F973E38}" destId="{4780DCAE-99F9-41B4-AD61-54A1C549AB44}" srcOrd="1" destOrd="0" presId="urn:microsoft.com/office/officeart/2008/layout/LinedList"/>
    <dgm:cxn modelId="{C1FCFF09-20F4-469F-8D34-B05C4D199D46}" type="presParOf" srcId="{4780DCAE-99F9-41B4-AD61-54A1C549AB44}" destId="{935D9AFA-A0CD-4ECE-A015-497BFE336A85}" srcOrd="0" destOrd="0" presId="urn:microsoft.com/office/officeart/2008/layout/LinedList"/>
    <dgm:cxn modelId="{46411B62-5EB8-40B8-856E-ADCD10B4A8E4}" type="presParOf" srcId="{4780DCAE-99F9-41B4-AD61-54A1C549AB44}" destId="{1C4C6956-0F2A-49D0-818B-BB6234E83636}" srcOrd="1" destOrd="0" presId="urn:microsoft.com/office/officeart/2008/layout/LinedList"/>
    <dgm:cxn modelId="{59F9AF3D-2C12-49C2-9C55-9E4D96F53D53}" type="presParOf" srcId="{EF803EEE-E83D-4731-86D2-96D02F973E38}" destId="{1AE6EBBE-9155-4579-8C41-4D07AF96D3FB}" srcOrd="2" destOrd="0" presId="urn:microsoft.com/office/officeart/2008/layout/LinedList"/>
    <dgm:cxn modelId="{3E7EAF49-6DAE-44D6-8B68-7B95A2DAEADE}" type="presParOf" srcId="{EF803EEE-E83D-4731-86D2-96D02F973E38}" destId="{ECB87827-EF9E-4794-B833-86F3EFC169D5}" srcOrd="3" destOrd="0" presId="urn:microsoft.com/office/officeart/2008/layout/LinedList"/>
    <dgm:cxn modelId="{7E3AF180-AD49-437D-8C4E-677352D5ED4E}" type="presParOf" srcId="{ECB87827-EF9E-4794-B833-86F3EFC169D5}" destId="{803F1677-37B0-4D7A-BF19-44F870D69D9C}" srcOrd="0" destOrd="0" presId="urn:microsoft.com/office/officeart/2008/layout/LinedList"/>
    <dgm:cxn modelId="{9D08CA7D-63E1-4DE3-B135-682EA49F544B}" type="presParOf" srcId="{ECB87827-EF9E-4794-B833-86F3EFC169D5}" destId="{E3A1AC7B-F2D6-43E4-BC87-DF5C2D11A4EF}" srcOrd="1" destOrd="0" presId="urn:microsoft.com/office/officeart/2008/layout/LinedList"/>
    <dgm:cxn modelId="{D8049999-74CE-417A-82D8-CEB11093FF2D}" type="presParOf" srcId="{EF803EEE-E83D-4731-86D2-96D02F973E38}" destId="{7C401FEC-D40C-4863-9ED4-601DA3F400EB}" srcOrd="4" destOrd="0" presId="urn:microsoft.com/office/officeart/2008/layout/LinedList"/>
    <dgm:cxn modelId="{B5B2EE70-8396-4F50-ADC4-CD6BB04AFDF5}" type="presParOf" srcId="{EF803EEE-E83D-4731-86D2-96D02F973E38}" destId="{BF061612-8AFF-413F-91D0-826BBBBF78AE}" srcOrd="5" destOrd="0" presId="urn:microsoft.com/office/officeart/2008/layout/LinedList"/>
    <dgm:cxn modelId="{913EDA21-86EB-411C-AADF-A9F0A50EE690}" type="presParOf" srcId="{BF061612-8AFF-413F-91D0-826BBBBF78AE}" destId="{748B9AA7-F653-4EC4-AAC8-C5432CBF0DCC}" srcOrd="0" destOrd="0" presId="urn:microsoft.com/office/officeart/2008/layout/LinedList"/>
    <dgm:cxn modelId="{C3FDEEA6-6ED7-4234-855C-DC96162EB456}" type="presParOf" srcId="{BF061612-8AFF-413F-91D0-826BBBBF78AE}" destId="{446BFC19-1F45-4388-9F65-9E2342B1C935}" srcOrd="1" destOrd="0" presId="urn:microsoft.com/office/officeart/2008/layout/LinedList"/>
    <dgm:cxn modelId="{369D98F4-3F78-4D4E-983B-1A577AB7C4F0}" type="presParOf" srcId="{EF803EEE-E83D-4731-86D2-96D02F973E38}" destId="{C4E7529D-5993-47FF-8BBA-93C7B670FC6B}" srcOrd="6" destOrd="0" presId="urn:microsoft.com/office/officeart/2008/layout/LinedList"/>
    <dgm:cxn modelId="{9CDEF9DD-83CE-4FEF-B560-116B8A9D17C7}" type="presParOf" srcId="{EF803EEE-E83D-4731-86D2-96D02F973E38}" destId="{EB38C8D4-0312-4150-806B-97D3ACD1036F}" srcOrd="7" destOrd="0" presId="urn:microsoft.com/office/officeart/2008/layout/LinedList"/>
    <dgm:cxn modelId="{F2A0FC66-32A6-43D3-92AA-9D9C362FB100}" type="presParOf" srcId="{EB38C8D4-0312-4150-806B-97D3ACD1036F}" destId="{D1722B92-2C2B-442C-BA65-B3D0C39B7890}" srcOrd="0" destOrd="0" presId="urn:microsoft.com/office/officeart/2008/layout/LinedList"/>
    <dgm:cxn modelId="{FCDB6194-D3AA-4036-8F74-73392E5C2B22}" type="presParOf" srcId="{EB38C8D4-0312-4150-806B-97D3ACD1036F}" destId="{DBD0EEDF-B141-4B01-A69E-13E8AB912A70}" srcOrd="1" destOrd="0" presId="urn:microsoft.com/office/officeart/2008/layout/LinedList"/>
    <dgm:cxn modelId="{64EA1BCA-0065-4B5E-95A0-42F3C0BCC1CD}" type="presParOf" srcId="{EF803EEE-E83D-4731-86D2-96D02F973E38}" destId="{3D878496-D3C0-4D10-8108-276CBBA84038}" srcOrd="8" destOrd="0" presId="urn:microsoft.com/office/officeart/2008/layout/LinedList"/>
    <dgm:cxn modelId="{8518F652-BA00-485B-8842-EAADEC57C320}" type="presParOf" srcId="{EF803EEE-E83D-4731-86D2-96D02F973E38}" destId="{B23222A1-DCEE-4D1C-A3C0-EB94C24C9648}" srcOrd="9" destOrd="0" presId="urn:microsoft.com/office/officeart/2008/layout/LinedList"/>
    <dgm:cxn modelId="{930D02CB-76BD-4E82-AC45-DDCFD4986FF4}" type="presParOf" srcId="{B23222A1-DCEE-4D1C-A3C0-EB94C24C9648}" destId="{5B85E045-8A93-4AF8-AD9D-910F54038EF7}" srcOrd="0" destOrd="0" presId="urn:microsoft.com/office/officeart/2008/layout/LinedList"/>
    <dgm:cxn modelId="{F759CDE5-8D56-4A72-BDBF-704DDF4E994F}" type="presParOf" srcId="{B23222A1-DCEE-4D1C-A3C0-EB94C24C9648}" destId="{06054913-EE27-4D0D-B259-F23550039F5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5C348E-1347-4EF2-B9EB-CF0CC72580E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550266-9A26-4022-B747-876B3E53385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400" b="0" dirty="0"/>
            <a:t>Část ústředního orgánu Zdravotnictví a Péče, mnoho dalších pododdělení a referátů</a:t>
          </a:r>
          <a:endParaRPr lang="en-US" sz="2400" b="0" dirty="0"/>
        </a:p>
      </dgm:t>
    </dgm:pt>
    <dgm:pt modelId="{0828B38C-3A07-4090-AF24-CA249C6D5973}" type="parTrans" cxnId="{82116D92-8E1A-4EC6-A3E6-52A48E2C055B}">
      <dgm:prSet/>
      <dgm:spPr/>
      <dgm:t>
        <a:bodyPr/>
        <a:lstStyle/>
        <a:p>
          <a:endParaRPr lang="en-US"/>
        </a:p>
      </dgm:t>
    </dgm:pt>
    <dgm:pt modelId="{74AAA184-1E08-4539-8687-4BF1707836D0}" type="sibTrans" cxnId="{82116D92-8E1A-4EC6-A3E6-52A48E2C055B}">
      <dgm:prSet/>
      <dgm:spPr/>
      <dgm:t>
        <a:bodyPr/>
        <a:lstStyle/>
        <a:p>
          <a:endParaRPr lang="en-US"/>
        </a:p>
      </dgm:t>
    </dgm:pt>
    <dgm:pt modelId="{E5D90B07-AC3B-4A90-9445-99CE44534EE1}">
      <dgm:prSet custT="1"/>
      <dgm:spPr/>
      <dgm:t>
        <a:bodyPr/>
        <a:lstStyle/>
        <a:p>
          <a:pPr algn="just"/>
          <a:r>
            <a:rPr lang="cs-CZ" sz="2400" dirty="0"/>
            <a:t>Hlavní úkol: </a:t>
          </a:r>
          <a:r>
            <a:rPr lang="en-GB" sz="2400" b="1" i="1" dirty="0">
              <a:solidFill>
                <a:srgbClr val="990033"/>
              </a:solidFill>
            </a:rPr>
            <a:t>“</a:t>
          </a:r>
          <a:r>
            <a:rPr lang="en-US" sz="2400" b="1" i="1" dirty="0">
              <a:solidFill>
                <a:srgbClr val="990033"/>
              </a:solidFill>
            </a:rPr>
            <a:t>péče o všechny nemocné, tělesně i duševně, postižené a znevýhodněné osoby v židovské čtvrti města Terezín</a:t>
          </a:r>
          <a:r>
            <a:rPr lang="en-GB" sz="2400" b="1" i="1" dirty="0">
              <a:solidFill>
                <a:srgbClr val="990033"/>
              </a:solidFill>
            </a:rPr>
            <a:t>” </a:t>
          </a:r>
          <a:r>
            <a:rPr lang="en-GB" sz="1800" dirty="0"/>
            <a:t>(Fleischmann, 1943:1</a:t>
          </a:r>
          <a:r>
            <a:rPr lang="cs-CZ" sz="1800" dirty="0"/>
            <a:t>)</a:t>
          </a:r>
          <a:endParaRPr lang="en-US" sz="1800" dirty="0"/>
        </a:p>
      </dgm:t>
    </dgm:pt>
    <dgm:pt modelId="{2C55D301-CC97-4163-9837-1C4B71E56139}" type="parTrans" cxnId="{B15DCFBF-CBA3-48B4-903B-5BB85406BD16}">
      <dgm:prSet/>
      <dgm:spPr/>
      <dgm:t>
        <a:bodyPr/>
        <a:lstStyle/>
        <a:p>
          <a:endParaRPr lang="en-US"/>
        </a:p>
      </dgm:t>
    </dgm:pt>
    <dgm:pt modelId="{632D3EEB-11CB-428B-BDD9-AD39E927FFB1}" type="sibTrans" cxnId="{B15DCFBF-CBA3-48B4-903B-5BB85406BD16}">
      <dgm:prSet/>
      <dgm:spPr/>
      <dgm:t>
        <a:bodyPr/>
        <a:lstStyle/>
        <a:p>
          <a:endParaRPr lang="en-US"/>
        </a:p>
      </dgm:t>
    </dgm:pt>
    <dgm:pt modelId="{22713E39-8729-414A-8C0E-DF6AF1121C47}">
      <dgm:prSet custT="1"/>
      <dgm:spPr/>
      <dgm:t>
        <a:bodyPr/>
        <a:lstStyle/>
        <a:p>
          <a:r>
            <a:rPr lang="cs-CZ" sz="2400" dirty="0"/>
            <a:t>Široké spektrum činností v rámci otevřené a uzavřené péče</a:t>
          </a:r>
          <a:endParaRPr lang="en-US" sz="2400" dirty="0"/>
        </a:p>
      </dgm:t>
    </dgm:pt>
    <dgm:pt modelId="{881A3E16-9135-4EF0-8815-CE9161D52727}" type="parTrans" cxnId="{128F0C27-BB0A-4B8B-B396-EA506DFCD2F0}">
      <dgm:prSet/>
      <dgm:spPr/>
      <dgm:t>
        <a:bodyPr/>
        <a:lstStyle/>
        <a:p>
          <a:endParaRPr lang="en-US"/>
        </a:p>
      </dgm:t>
    </dgm:pt>
    <dgm:pt modelId="{E7801063-656A-4470-BF77-F3C6ADE55939}" type="sibTrans" cxnId="{128F0C27-BB0A-4B8B-B396-EA506DFCD2F0}">
      <dgm:prSet/>
      <dgm:spPr/>
      <dgm:t>
        <a:bodyPr/>
        <a:lstStyle/>
        <a:p>
          <a:endParaRPr lang="en-US"/>
        </a:p>
      </dgm:t>
    </dgm:pt>
    <dgm:pt modelId="{170F954A-A74B-40EB-83DF-B460CE2683B8}">
      <dgm:prSet custT="1"/>
      <dgm:spPr/>
      <dgm:t>
        <a:bodyPr/>
        <a:lstStyle/>
        <a:p>
          <a:pPr algn="just"/>
          <a:r>
            <a:rPr lang="cs-CZ" sz="2400" dirty="0"/>
            <a:t>Referáty</a:t>
          </a:r>
          <a:r>
            <a:rPr lang="en-GB" sz="2400" dirty="0"/>
            <a:t>:</a:t>
          </a:r>
          <a:r>
            <a:rPr lang="cs-CZ" sz="2400" dirty="0"/>
            <a:t> </a:t>
          </a:r>
          <a:r>
            <a:rPr lang="en-US" sz="2400" dirty="0"/>
            <a:t>péče o těžce nemocné, nevidomé, válečné poškozence, tělesně postižené, hluchoněmé, osamělé, malé děti, nemocné (péče po duševní stránce)</a:t>
          </a:r>
          <a:r>
            <a:rPr lang="cs-CZ" sz="2400" dirty="0"/>
            <a:t> </a:t>
          </a:r>
          <a:r>
            <a:rPr lang="en-US" sz="2400" dirty="0"/>
            <a:t>a vězně </a:t>
          </a:r>
          <a:r>
            <a:rPr lang="cs-CZ" sz="2400" dirty="0"/>
            <a:t>             </a:t>
          </a:r>
          <a:r>
            <a:rPr lang="en-US" sz="2400" dirty="0"/>
            <a:t>v táborových vězeních</a:t>
          </a:r>
          <a:endParaRPr lang="cs-CZ" sz="2400" dirty="0"/>
        </a:p>
      </dgm:t>
    </dgm:pt>
    <dgm:pt modelId="{921F1A33-D31B-4857-AA59-4B0BF0A5C79B}" type="parTrans" cxnId="{A6C2ECB8-A8C9-4E28-BF02-B1C6C7150698}">
      <dgm:prSet/>
      <dgm:spPr/>
      <dgm:t>
        <a:bodyPr/>
        <a:lstStyle/>
        <a:p>
          <a:endParaRPr lang="en-US"/>
        </a:p>
      </dgm:t>
    </dgm:pt>
    <dgm:pt modelId="{ED7BDEBB-54D0-4DF2-9062-3FB0253E9943}" type="sibTrans" cxnId="{A6C2ECB8-A8C9-4E28-BF02-B1C6C7150698}">
      <dgm:prSet/>
      <dgm:spPr/>
      <dgm:t>
        <a:bodyPr/>
        <a:lstStyle/>
        <a:p>
          <a:endParaRPr lang="en-US"/>
        </a:p>
      </dgm:t>
    </dgm:pt>
    <dgm:pt modelId="{DF48484D-45BB-431F-A793-EA3D10FF0C0E}">
      <dgm:prSet/>
      <dgm:spPr/>
      <dgm:t>
        <a:bodyPr/>
        <a:lstStyle/>
        <a:p>
          <a:endParaRPr lang="en-US" dirty="0"/>
        </a:p>
      </dgm:t>
    </dgm:pt>
    <dgm:pt modelId="{FE6F3A58-6FE9-4535-8555-A12038A96B52}" type="parTrans" cxnId="{47C17881-202F-4C2F-8048-252D6470E7CA}">
      <dgm:prSet/>
      <dgm:spPr/>
      <dgm:t>
        <a:bodyPr/>
        <a:lstStyle/>
        <a:p>
          <a:endParaRPr lang="en-US"/>
        </a:p>
      </dgm:t>
    </dgm:pt>
    <dgm:pt modelId="{D09E802D-06B9-457B-9470-8B07EF0A0938}" type="sibTrans" cxnId="{47C17881-202F-4C2F-8048-252D6470E7CA}">
      <dgm:prSet/>
      <dgm:spPr/>
      <dgm:t>
        <a:bodyPr/>
        <a:lstStyle/>
        <a:p>
          <a:endParaRPr lang="en-US"/>
        </a:p>
      </dgm:t>
    </dgm:pt>
    <dgm:pt modelId="{10DEB53C-357D-449A-B55B-63072E7F926E}" type="pres">
      <dgm:prSet presAssocID="{BD5C348E-1347-4EF2-B9EB-CF0CC72580E9}" presName="vert0" presStyleCnt="0">
        <dgm:presLayoutVars>
          <dgm:dir/>
          <dgm:animOne val="branch"/>
          <dgm:animLvl val="lvl"/>
        </dgm:presLayoutVars>
      </dgm:prSet>
      <dgm:spPr/>
    </dgm:pt>
    <dgm:pt modelId="{5B7AEFB1-F470-4FC7-A429-129C64B0DC5D}" type="pres">
      <dgm:prSet presAssocID="{94550266-9A26-4022-B747-876B3E533853}" presName="thickLine" presStyleLbl="alignNode1" presStyleIdx="0" presStyleCnt="5"/>
      <dgm:spPr/>
    </dgm:pt>
    <dgm:pt modelId="{B2F6F267-EB64-4D65-B094-EE6BF76A1A17}" type="pres">
      <dgm:prSet presAssocID="{94550266-9A26-4022-B747-876B3E533853}" presName="horz1" presStyleCnt="0"/>
      <dgm:spPr/>
    </dgm:pt>
    <dgm:pt modelId="{F7A22605-E343-4153-984F-902430881D2B}" type="pres">
      <dgm:prSet presAssocID="{94550266-9A26-4022-B747-876B3E533853}" presName="tx1" presStyleLbl="revTx" presStyleIdx="0" presStyleCnt="5" custScaleY="221930"/>
      <dgm:spPr/>
    </dgm:pt>
    <dgm:pt modelId="{3FA5EFFB-144E-4B3B-A69C-7BF9CFE192CB}" type="pres">
      <dgm:prSet presAssocID="{94550266-9A26-4022-B747-876B3E533853}" presName="vert1" presStyleCnt="0"/>
      <dgm:spPr/>
    </dgm:pt>
    <dgm:pt modelId="{C601AF8E-E09F-4856-923C-3558E4DF2AC6}" type="pres">
      <dgm:prSet presAssocID="{E5D90B07-AC3B-4A90-9445-99CE44534EE1}" presName="thickLine" presStyleLbl="alignNode1" presStyleIdx="1" presStyleCnt="5"/>
      <dgm:spPr/>
    </dgm:pt>
    <dgm:pt modelId="{D4C6215F-ADC4-499B-88D6-E2AA79F25500}" type="pres">
      <dgm:prSet presAssocID="{E5D90B07-AC3B-4A90-9445-99CE44534EE1}" presName="horz1" presStyleCnt="0"/>
      <dgm:spPr/>
    </dgm:pt>
    <dgm:pt modelId="{3605F1EA-E284-4208-8EA8-15DCB567583B}" type="pres">
      <dgm:prSet presAssocID="{E5D90B07-AC3B-4A90-9445-99CE44534EE1}" presName="tx1" presStyleLbl="revTx" presStyleIdx="1" presStyleCnt="5" custScaleY="208504"/>
      <dgm:spPr/>
    </dgm:pt>
    <dgm:pt modelId="{7A23B240-58F6-41EE-A9A3-C17222B31EC3}" type="pres">
      <dgm:prSet presAssocID="{E5D90B07-AC3B-4A90-9445-99CE44534EE1}" presName="vert1" presStyleCnt="0"/>
      <dgm:spPr/>
    </dgm:pt>
    <dgm:pt modelId="{5A2F1282-B741-4649-B8F0-CD81207A3EFC}" type="pres">
      <dgm:prSet presAssocID="{22713E39-8729-414A-8C0E-DF6AF1121C47}" presName="thickLine" presStyleLbl="alignNode1" presStyleIdx="2" presStyleCnt="5"/>
      <dgm:spPr/>
    </dgm:pt>
    <dgm:pt modelId="{D5026980-60E6-4561-B66F-A4C4039CC465}" type="pres">
      <dgm:prSet presAssocID="{22713E39-8729-414A-8C0E-DF6AF1121C47}" presName="horz1" presStyleCnt="0"/>
      <dgm:spPr/>
    </dgm:pt>
    <dgm:pt modelId="{EE670C10-0CDE-4AF7-B034-96E3E9541C5F}" type="pres">
      <dgm:prSet presAssocID="{22713E39-8729-414A-8C0E-DF6AF1121C47}" presName="tx1" presStyleLbl="revTx" presStyleIdx="2" presStyleCnt="5" custScaleY="194680"/>
      <dgm:spPr/>
    </dgm:pt>
    <dgm:pt modelId="{AE6F8585-82CF-4EF8-B82E-86BF8E358F97}" type="pres">
      <dgm:prSet presAssocID="{22713E39-8729-414A-8C0E-DF6AF1121C47}" presName="vert1" presStyleCnt="0"/>
      <dgm:spPr/>
    </dgm:pt>
    <dgm:pt modelId="{670EEB9E-1CEC-4761-BED3-6E695477C0C0}" type="pres">
      <dgm:prSet presAssocID="{170F954A-A74B-40EB-83DF-B460CE2683B8}" presName="thickLine" presStyleLbl="alignNode1" presStyleIdx="3" presStyleCnt="5"/>
      <dgm:spPr/>
    </dgm:pt>
    <dgm:pt modelId="{90659CE7-DB4A-45BE-A49E-5713C1815841}" type="pres">
      <dgm:prSet presAssocID="{170F954A-A74B-40EB-83DF-B460CE2683B8}" presName="horz1" presStyleCnt="0"/>
      <dgm:spPr/>
    </dgm:pt>
    <dgm:pt modelId="{48E0348F-4884-4DE5-9882-D151E79DB0E3}" type="pres">
      <dgm:prSet presAssocID="{170F954A-A74B-40EB-83DF-B460CE2683B8}" presName="tx1" presStyleLbl="revTx" presStyleIdx="3" presStyleCnt="5" custScaleY="266593"/>
      <dgm:spPr/>
    </dgm:pt>
    <dgm:pt modelId="{B8CC3E38-FCA9-4A12-8DC3-C7006BE5CA87}" type="pres">
      <dgm:prSet presAssocID="{170F954A-A74B-40EB-83DF-B460CE2683B8}" presName="vert1" presStyleCnt="0"/>
      <dgm:spPr/>
    </dgm:pt>
    <dgm:pt modelId="{C0245A79-E67B-4D72-8C1D-0F4CF82CA12A}" type="pres">
      <dgm:prSet presAssocID="{DF48484D-45BB-431F-A793-EA3D10FF0C0E}" presName="thickLine" presStyleLbl="alignNode1" presStyleIdx="4" presStyleCnt="5"/>
      <dgm:spPr/>
    </dgm:pt>
    <dgm:pt modelId="{D2A2A080-CB2A-4847-A4EF-E061C8BC9256}" type="pres">
      <dgm:prSet presAssocID="{DF48484D-45BB-431F-A793-EA3D10FF0C0E}" presName="horz1" presStyleCnt="0"/>
      <dgm:spPr/>
    </dgm:pt>
    <dgm:pt modelId="{2E58E3E8-A577-43A2-8F35-BD4DCB355333}" type="pres">
      <dgm:prSet presAssocID="{DF48484D-45BB-431F-A793-EA3D10FF0C0E}" presName="tx1" presStyleLbl="revTx" presStyleIdx="4" presStyleCnt="5"/>
      <dgm:spPr/>
    </dgm:pt>
    <dgm:pt modelId="{C7DE431A-23FF-47B6-B5A4-4031278BDDCB}" type="pres">
      <dgm:prSet presAssocID="{DF48484D-45BB-431F-A793-EA3D10FF0C0E}" presName="vert1" presStyleCnt="0"/>
      <dgm:spPr/>
    </dgm:pt>
  </dgm:ptLst>
  <dgm:cxnLst>
    <dgm:cxn modelId="{128F0C27-BB0A-4B8B-B396-EA506DFCD2F0}" srcId="{BD5C348E-1347-4EF2-B9EB-CF0CC72580E9}" destId="{22713E39-8729-414A-8C0E-DF6AF1121C47}" srcOrd="2" destOrd="0" parTransId="{881A3E16-9135-4EF0-8815-CE9161D52727}" sibTransId="{E7801063-656A-4470-BF77-F3C6ADE55939}"/>
    <dgm:cxn modelId="{6C396D2C-24FE-4044-8C95-0D52154E7DF8}" type="presOf" srcId="{94550266-9A26-4022-B747-876B3E533853}" destId="{F7A22605-E343-4153-984F-902430881D2B}" srcOrd="0" destOrd="0" presId="urn:microsoft.com/office/officeart/2008/layout/LinedList"/>
    <dgm:cxn modelId="{C8C76E61-53DC-47A9-85AC-30C7BFF5A2FF}" type="presOf" srcId="{22713E39-8729-414A-8C0E-DF6AF1121C47}" destId="{EE670C10-0CDE-4AF7-B034-96E3E9541C5F}" srcOrd="0" destOrd="0" presId="urn:microsoft.com/office/officeart/2008/layout/LinedList"/>
    <dgm:cxn modelId="{47C17881-202F-4C2F-8048-252D6470E7CA}" srcId="{BD5C348E-1347-4EF2-B9EB-CF0CC72580E9}" destId="{DF48484D-45BB-431F-A793-EA3D10FF0C0E}" srcOrd="4" destOrd="0" parTransId="{FE6F3A58-6FE9-4535-8555-A12038A96B52}" sibTransId="{D09E802D-06B9-457B-9470-8B07EF0A0938}"/>
    <dgm:cxn modelId="{7546EF81-1A34-4F9C-939E-F171E42417E0}" type="presOf" srcId="{BD5C348E-1347-4EF2-B9EB-CF0CC72580E9}" destId="{10DEB53C-357D-449A-B55B-63072E7F926E}" srcOrd="0" destOrd="0" presId="urn:microsoft.com/office/officeart/2008/layout/LinedList"/>
    <dgm:cxn modelId="{82116D92-8E1A-4EC6-A3E6-52A48E2C055B}" srcId="{BD5C348E-1347-4EF2-B9EB-CF0CC72580E9}" destId="{94550266-9A26-4022-B747-876B3E533853}" srcOrd="0" destOrd="0" parTransId="{0828B38C-3A07-4090-AF24-CA249C6D5973}" sibTransId="{74AAA184-1E08-4539-8687-4BF1707836D0}"/>
    <dgm:cxn modelId="{A6C2ECB8-A8C9-4E28-BF02-B1C6C7150698}" srcId="{BD5C348E-1347-4EF2-B9EB-CF0CC72580E9}" destId="{170F954A-A74B-40EB-83DF-B460CE2683B8}" srcOrd="3" destOrd="0" parTransId="{921F1A33-D31B-4857-AA59-4B0BF0A5C79B}" sibTransId="{ED7BDEBB-54D0-4DF2-9062-3FB0253E9943}"/>
    <dgm:cxn modelId="{C39FC6BA-23B4-47AE-A3FE-4313BEFB16F8}" type="presOf" srcId="{DF48484D-45BB-431F-A793-EA3D10FF0C0E}" destId="{2E58E3E8-A577-43A2-8F35-BD4DCB355333}" srcOrd="0" destOrd="0" presId="urn:microsoft.com/office/officeart/2008/layout/LinedList"/>
    <dgm:cxn modelId="{70499EBD-311A-4BE6-8F7C-71FDCFE7FFD6}" type="presOf" srcId="{170F954A-A74B-40EB-83DF-B460CE2683B8}" destId="{48E0348F-4884-4DE5-9882-D151E79DB0E3}" srcOrd="0" destOrd="0" presId="urn:microsoft.com/office/officeart/2008/layout/LinedList"/>
    <dgm:cxn modelId="{B15DCFBF-CBA3-48B4-903B-5BB85406BD16}" srcId="{BD5C348E-1347-4EF2-B9EB-CF0CC72580E9}" destId="{E5D90B07-AC3B-4A90-9445-99CE44534EE1}" srcOrd="1" destOrd="0" parTransId="{2C55D301-CC97-4163-9837-1C4B71E56139}" sibTransId="{632D3EEB-11CB-428B-BDD9-AD39E927FFB1}"/>
    <dgm:cxn modelId="{86DA7CEF-6747-4B0B-91DA-A498FED6CE66}" type="presOf" srcId="{E5D90B07-AC3B-4A90-9445-99CE44534EE1}" destId="{3605F1EA-E284-4208-8EA8-15DCB567583B}" srcOrd="0" destOrd="0" presId="urn:microsoft.com/office/officeart/2008/layout/LinedList"/>
    <dgm:cxn modelId="{7E1FBDE2-6394-4DCE-A276-63AC9062BE2D}" type="presParOf" srcId="{10DEB53C-357D-449A-B55B-63072E7F926E}" destId="{5B7AEFB1-F470-4FC7-A429-129C64B0DC5D}" srcOrd="0" destOrd="0" presId="urn:microsoft.com/office/officeart/2008/layout/LinedList"/>
    <dgm:cxn modelId="{CA664391-B73F-4D87-8359-70DB66F5DEDF}" type="presParOf" srcId="{10DEB53C-357D-449A-B55B-63072E7F926E}" destId="{B2F6F267-EB64-4D65-B094-EE6BF76A1A17}" srcOrd="1" destOrd="0" presId="urn:microsoft.com/office/officeart/2008/layout/LinedList"/>
    <dgm:cxn modelId="{CAC81D76-79F0-4587-B55D-093476F7FD43}" type="presParOf" srcId="{B2F6F267-EB64-4D65-B094-EE6BF76A1A17}" destId="{F7A22605-E343-4153-984F-902430881D2B}" srcOrd="0" destOrd="0" presId="urn:microsoft.com/office/officeart/2008/layout/LinedList"/>
    <dgm:cxn modelId="{22293514-2794-4DF2-A309-A8FCC75CF4AE}" type="presParOf" srcId="{B2F6F267-EB64-4D65-B094-EE6BF76A1A17}" destId="{3FA5EFFB-144E-4B3B-A69C-7BF9CFE192CB}" srcOrd="1" destOrd="0" presId="urn:microsoft.com/office/officeart/2008/layout/LinedList"/>
    <dgm:cxn modelId="{7D146076-CDAD-44A6-A1BB-6DCC2E9C37EC}" type="presParOf" srcId="{10DEB53C-357D-449A-B55B-63072E7F926E}" destId="{C601AF8E-E09F-4856-923C-3558E4DF2AC6}" srcOrd="2" destOrd="0" presId="urn:microsoft.com/office/officeart/2008/layout/LinedList"/>
    <dgm:cxn modelId="{17264579-0D5C-40C7-86C9-3BEF6C1B315D}" type="presParOf" srcId="{10DEB53C-357D-449A-B55B-63072E7F926E}" destId="{D4C6215F-ADC4-499B-88D6-E2AA79F25500}" srcOrd="3" destOrd="0" presId="urn:microsoft.com/office/officeart/2008/layout/LinedList"/>
    <dgm:cxn modelId="{E8718D84-F658-46D0-BB47-1EEBCA79A405}" type="presParOf" srcId="{D4C6215F-ADC4-499B-88D6-E2AA79F25500}" destId="{3605F1EA-E284-4208-8EA8-15DCB567583B}" srcOrd="0" destOrd="0" presId="urn:microsoft.com/office/officeart/2008/layout/LinedList"/>
    <dgm:cxn modelId="{54DBA5E9-A2F0-4B83-9517-1668DA8A3F21}" type="presParOf" srcId="{D4C6215F-ADC4-499B-88D6-E2AA79F25500}" destId="{7A23B240-58F6-41EE-A9A3-C17222B31EC3}" srcOrd="1" destOrd="0" presId="urn:microsoft.com/office/officeart/2008/layout/LinedList"/>
    <dgm:cxn modelId="{4C8D1567-FB99-4AD4-9290-A7CB775A810E}" type="presParOf" srcId="{10DEB53C-357D-449A-B55B-63072E7F926E}" destId="{5A2F1282-B741-4649-B8F0-CD81207A3EFC}" srcOrd="4" destOrd="0" presId="urn:microsoft.com/office/officeart/2008/layout/LinedList"/>
    <dgm:cxn modelId="{57626686-BAF3-47F5-BF23-88095EA1DE19}" type="presParOf" srcId="{10DEB53C-357D-449A-B55B-63072E7F926E}" destId="{D5026980-60E6-4561-B66F-A4C4039CC465}" srcOrd="5" destOrd="0" presId="urn:microsoft.com/office/officeart/2008/layout/LinedList"/>
    <dgm:cxn modelId="{92A1263F-A850-4130-BBCC-EA5B58B05978}" type="presParOf" srcId="{D5026980-60E6-4561-B66F-A4C4039CC465}" destId="{EE670C10-0CDE-4AF7-B034-96E3E9541C5F}" srcOrd="0" destOrd="0" presId="urn:microsoft.com/office/officeart/2008/layout/LinedList"/>
    <dgm:cxn modelId="{4C260011-4419-4555-A753-06751B1E89EE}" type="presParOf" srcId="{D5026980-60E6-4561-B66F-A4C4039CC465}" destId="{AE6F8585-82CF-4EF8-B82E-86BF8E358F97}" srcOrd="1" destOrd="0" presId="urn:microsoft.com/office/officeart/2008/layout/LinedList"/>
    <dgm:cxn modelId="{B284CEC0-8427-4EA7-A5A0-D27DC2BF8478}" type="presParOf" srcId="{10DEB53C-357D-449A-B55B-63072E7F926E}" destId="{670EEB9E-1CEC-4761-BED3-6E695477C0C0}" srcOrd="6" destOrd="0" presId="urn:microsoft.com/office/officeart/2008/layout/LinedList"/>
    <dgm:cxn modelId="{5DF65BF5-0A93-4FA4-A660-D5B615933E61}" type="presParOf" srcId="{10DEB53C-357D-449A-B55B-63072E7F926E}" destId="{90659CE7-DB4A-45BE-A49E-5713C1815841}" srcOrd="7" destOrd="0" presId="urn:microsoft.com/office/officeart/2008/layout/LinedList"/>
    <dgm:cxn modelId="{095A7E77-0CA2-45AA-9328-23BB5425D9E2}" type="presParOf" srcId="{90659CE7-DB4A-45BE-A49E-5713C1815841}" destId="{48E0348F-4884-4DE5-9882-D151E79DB0E3}" srcOrd="0" destOrd="0" presId="urn:microsoft.com/office/officeart/2008/layout/LinedList"/>
    <dgm:cxn modelId="{5D5B54A6-AC79-42F1-AA0A-36C643E88FFF}" type="presParOf" srcId="{90659CE7-DB4A-45BE-A49E-5713C1815841}" destId="{B8CC3E38-FCA9-4A12-8DC3-C7006BE5CA87}" srcOrd="1" destOrd="0" presId="urn:microsoft.com/office/officeart/2008/layout/LinedList"/>
    <dgm:cxn modelId="{2443734B-A549-47A9-B541-6D0FA3AC2464}" type="presParOf" srcId="{10DEB53C-357D-449A-B55B-63072E7F926E}" destId="{C0245A79-E67B-4D72-8C1D-0F4CF82CA12A}" srcOrd="8" destOrd="0" presId="urn:microsoft.com/office/officeart/2008/layout/LinedList"/>
    <dgm:cxn modelId="{B525B831-0E87-4911-83C5-57489EFB3579}" type="presParOf" srcId="{10DEB53C-357D-449A-B55B-63072E7F926E}" destId="{D2A2A080-CB2A-4847-A4EF-E061C8BC9256}" srcOrd="9" destOrd="0" presId="urn:microsoft.com/office/officeart/2008/layout/LinedList"/>
    <dgm:cxn modelId="{8B57265B-31FE-44FE-AE68-5794425C2EDC}" type="presParOf" srcId="{D2A2A080-CB2A-4847-A4EF-E061C8BC9256}" destId="{2E58E3E8-A577-43A2-8F35-BD4DCB355333}" srcOrd="0" destOrd="0" presId="urn:microsoft.com/office/officeart/2008/layout/LinedList"/>
    <dgm:cxn modelId="{3CF5DCAB-8B44-443A-9FFB-268275A22A8B}" type="presParOf" srcId="{D2A2A080-CB2A-4847-A4EF-E061C8BC9256}" destId="{C7DE431A-23FF-47B6-B5A4-4031278BDDC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EF2D1B-2994-469B-9313-F39389A2F59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41D304-71B2-4041-8255-4DABCBA7A7A7}">
      <dgm:prSet/>
      <dgm:spPr/>
      <dgm:t>
        <a:bodyPr/>
        <a:lstStyle/>
        <a:p>
          <a:r>
            <a:rPr lang="cs-CZ" dirty="0"/>
            <a:t>Péče o děti a mládež</a:t>
          </a:r>
          <a:endParaRPr lang="en-US" dirty="0"/>
        </a:p>
      </dgm:t>
    </dgm:pt>
    <dgm:pt modelId="{B0B75F8D-7011-40FA-B2D2-3C13741BA8C0}" type="parTrans" cxnId="{947F4B08-FC84-4AE9-B875-1B4236F691E2}">
      <dgm:prSet/>
      <dgm:spPr/>
      <dgm:t>
        <a:bodyPr/>
        <a:lstStyle/>
        <a:p>
          <a:endParaRPr lang="en-US"/>
        </a:p>
      </dgm:t>
    </dgm:pt>
    <dgm:pt modelId="{9F4609D4-20CC-4FD6-908F-A823EBAE165B}" type="sibTrans" cxnId="{947F4B08-FC84-4AE9-B875-1B4236F691E2}">
      <dgm:prSet/>
      <dgm:spPr/>
      <dgm:t>
        <a:bodyPr/>
        <a:lstStyle/>
        <a:p>
          <a:endParaRPr lang="en-US"/>
        </a:p>
      </dgm:t>
    </dgm:pt>
    <dgm:pt modelId="{F9BE996D-D9D7-448B-AA00-16CB0F697AA8}">
      <dgm:prSet/>
      <dgm:spPr/>
      <dgm:t>
        <a:bodyPr/>
        <a:lstStyle/>
        <a:p>
          <a:r>
            <a:rPr lang="cs-CZ" dirty="0"/>
            <a:t>Péče o seniory</a:t>
          </a:r>
          <a:endParaRPr lang="en-US" dirty="0"/>
        </a:p>
      </dgm:t>
    </dgm:pt>
    <dgm:pt modelId="{227C9AB8-3255-4CA9-B677-1B9DFDE0F216}" type="parTrans" cxnId="{0FC040D2-9A0A-457A-95FB-A4E23E4C5232}">
      <dgm:prSet/>
      <dgm:spPr/>
      <dgm:t>
        <a:bodyPr/>
        <a:lstStyle/>
        <a:p>
          <a:endParaRPr lang="en-US"/>
        </a:p>
      </dgm:t>
    </dgm:pt>
    <dgm:pt modelId="{C91DF370-515A-4620-80DB-D60A0D3CEAA1}" type="sibTrans" cxnId="{0FC040D2-9A0A-457A-95FB-A4E23E4C5232}">
      <dgm:prSet/>
      <dgm:spPr/>
      <dgm:t>
        <a:bodyPr/>
        <a:lstStyle/>
        <a:p>
          <a:endParaRPr lang="en-US"/>
        </a:p>
      </dgm:t>
    </dgm:pt>
    <dgm:pt modelId="{11DD5938-1B35-4877-AABD-F4A6B141182C}">
      <dgm:prSet/>
      <dgm:spPr/>
      <dgm:t>
        <a:bodyPr/>
        <a:lstStyle/>
        <a:p>
          <a:r>
            <a:rPr lang="cs-CZ" dirty="0"/>
            <a:t>Péče o nemocné</a:t>
          </a:r>
          <a:endParaRPr lang="en-US" dirty="0"/>
        </a:p>
      </dgm:t>
    </dgm:pt>
    <dgm:pt modelId="{CF19B649-FF32-426E-9D67-A66444644B0D}" type="parTrans" cxnId="{DF04E20A-F55D-4598-AA3E-6C4538E08DCC}">
      <dgm:prSet/>
      <dgm:spPr/>
      <dgm:t>
        <a:bodyPr/>
        <a:lstStyle/>
        <a:p>
          <a:endParaRPr lang="en-US"/>
        </a:p>
      </dgm:t>
    </dgm:pt>
    <dgm:pt modelId="{F7B15A40-DB12-415A-BE6E-3ED383F6C579}" type="sibTrans" cxnId="{DF04E20A-F55D-4598-AA3E-6C4538E08DCC}">
      <dgm:prSet/>
      <dgm:spPr/>
      <dgm:t>
        <a:bodyPr/>
        <a:lstStyle/>
        <a:p>
          <a:endParaRPr lang="en-US"/>
        </a:p>
      </dgm:t>
    </dgm:pt>
    <dgm:pt modelId="{9D535878-513F-46B2-8C14-DD8C28523CBC}">
      <dgm:prSet/>
      <dgm:spPr/>
      <dgm:t>
        <a:bodyPr/>
        <a:lstStyle/>
        <a:p>
          <a:r>
            <a:rPr lang="cs-CZ" dirty="0"/>
            <a:t>Péče v oblasti duševního zdraví</a:t>
          </a:r>
          <a:endParaRPr lang="en-US" dirty="0"/>
        </a:p>
      </dgm:t>
    </dgm:pt>
    <dgm:pt modelId="{2E2B1BE2-CD49-4800-8A33-2B37DDD81DF5}" type="parTrans" cxnId="{F9381EAC-3D8B-4D6A-99A3-0D92A62B8D4D}">
      <dgm:prSet/>
      <dgm:spPr/>
      <dgm:t>
        <a:bodyPr/>
        <a:lstStyle/>
        <a:p>
          <a:endParaRPr lang="en-US"/>
        </a:p>
      </dgm:t>
    </dgm:pt>
    <dgm:pt modelId="{7A61582B-D042-431C-ADC1-5400C8B52B64}" type="sibTrans" cxnId="{F9381EAC-3D8B-4D6A-99A3-0D92A62B8D4D}">
      <dgm:prSet/>
      <dgm:spPr/>
      <dgm:t>
        <a:bodyPr/>
        <a:lstStyle/>
        <a:p>
          <a:endParaRPr lang="en-US"/>
        </a:p>
      </dgm:t>
    </dgm:pt>
    <dgm:pt modelId="{FCF67E48-D76F-4065-865C-21A66C767318}" type="pres">
      <dgm:prSet presAssocID="{45EF2D1B-2994-469B-9313-F39389A2F597}" presName="vert0" presStyleCnt="0">
        <dgm:presLayoutVars>
          <dgm:dir/>
          <dgm:animOne val="branch"/>
          <dgm:animLvl val="lvl"/>
        </dgm:presLayoutVars>
      </dgm:prSet>
      <dgm:spPr/>
    </dgm:pt>
    <dgm:pt modelId="{C58B6CA2-8862-48F7-BB83-BE9C37231DDC}" type="pres">
      <dgm:prSet presAssocID="{6341D304-71B2-4041-8255-4DABCBA7A7A7}" presName="thickLine" presStyleLbl="alignNode1" presStyleIdx="0" presStyleCnt="4"/>
      <dgm:spPr/>
    </dgm:pt>
    <dgm:pt modelId="{F88AAFE7-F415-4586-B19E-8C92079DED8D}" type="pres">
      <dgm:prSet presAssocID="{6341D304-71B2-4041-8255-4DABCBA7A7A7}" presName="horz1" presStyleCnt="0"/>
      <dgm:spPr/>
    </dgm:pt>
    <dgm:pt modelId="{68AA475D-52F0-4024-A365-6CB4B7EDA009}" type="pres">
      <dgm:prSet presAssocID="{6341D304-71B2-4041-8255-4DABCBA7A7A7}" presName="tx1" presStyleLbl="revTx" presStyleIdx="0" presStyleCnt="4"/>
      <dgm:spPr/>
    </dgm:pt>
    <dgm:pt modelId="{188EB470-2FF8-4FCA-9632-ADDE524B43E4}" type="pres">
      <dgm:prSet presAssocID="{6341D304-71B2-4041-8255-4DABCBA7A7A7}" presName="vert1" presStyleCnt="0"/>
      <dgm:spPr/>
    </dgm:pt>
    <dgm:pt modelId="{869365C2-C7E2-4801-95A7-E698D1D0AFD2}" type="pres">
      <dgm:prSet presAssocID="{F9BE996D-D9D7-448B-AA00-16CB0F697AA8}" presName="thickLine" presStyleLbl="alignNode1" presStyleIdx="1" presStyleCnt="4"/>
      <dgm:spPr/>
    </dgm:pt>
    <dgm:pt modelId="{D9E18A00-5CD5-4165-9CF0-0B6F3FCD71F0}" type="pres">
      <dgm:prSet presAssocID="{F9BE996D-D9D7-448B-AA00-16CB0F697AA8}" presName="horz1" presStyleCnt="0"/>
      <dgm:spPr/>
    </dgm:pt>
    <dgm:pt modelId="{AE4569E2-81A8-4335-B3B7-F695CB442165}" type="pres">
      <dgm:prSet presAssocID="{F9BE996D-D9D7-448B-AA00-16CB0F697AA8}" presName="tx1" presStyleLbl="revTx" presStyleIdx="1" presStyleCnt="4"/>
      <dgm:spPr/>
    </dgm:pt>
    <dgm:pt modelId="{4EF05C7F-4F21-4AB5-976D-0D7BEB9974C4}" type="pres">
      <dgm:prSet presAssocID="{F9BE996D-D9D7-448B-AA00-16CB0F697AA8}" presName="vert1" presStyleCnt="0"/>
      <dgm:spPr/>
    </dgm:pt>
    <dgm:pt modelId="{033D13CE-1AF5-4CBD-A595-360555360979}" type="pres">
      <dgm:prSet presAssocID="{11DD5938-1B35-4877-AABD-F4A6B141182C}" presName="thickLine" presStyleLbl="alignNode1" presStyleIdx="2" presStyleCnt="4"/>
      <dgm:spPr/>
    </dgm:pt>
    <dgm:pt modelId="{D8895AAA-F531-4F0F-B53D-ACB645F4E3F2}" type="pres">
      <dgm:prSet presAssocID="{11DD5938-1B35-4877-AABD-F4A6B141182C}" presName="horz1" presStyleCnt="0"/>
      <dgm:spPr/>
    </dgm:pt>
    <dgm:pt modelId="{D158670E-24E8-42CE-95C2-2F0CBF7108BE}" type="pres">
      <dgm:prSet presAssocID="{11DD5938-1B35-4877-AABD-F4A6B141182C}" presName="tx1" presStyleLbl="revTx" presStyleIdx="2" presStyleCnt="4"/>
      <dgm:spPr/>
    </dgm:pt>
    <dgm:pt modelId="{F972DA3C-E558-4C18-9790-4DA0778820D8}" type="pres">
      <dgm:prSet presAssocID="{11DD5938-1B35-4877-AABD-F4A6B141182C}" presName="vert1" presStyleCnt="0"/>
      <dgm:spPr/>
    </dgm:pt>
    <dgm:pt modelId="{2C3C206A-BFE5-4960-9182-4EC7F8C604D3}" type="pres">
      <dgm:prSet presAssocID="{9D535878-513F-46B2-8C14-DD8C28523CBC}" presName="thickLine" presStyleLbl="alignNode1" presStyleIdx="3" presStyleCnt="4"/>
      <dgm:spPr/>
    </dgm:pt>
    <dgm:pt modelId="{A59F9362-A114-47D6-87E1-0FAE0B283F20}" type="pres">
      <dgm:prSet presAssocID="{9D535878-513F-46B2-8C14-DD8C28523CBC}" presName="horz1" presStyleCnt="0"/>
      <dgm:spPr/>
    </dgm:pt>
    <dgm:pt modelId="{035F5988-54FB-404C-9F5C-D4B8D84DFF7F}" type="pres">
      <dgm:prSet presAssocID="{9D535878-513F-46B2-8C14-DD8C28523CBC}" presName="tx1" presStyleLbl="revTx" presStyleIdx="3" presStyleCnt="4"/>
      <dgm:spPr/>
    </dgm:pt>
    <dgm:pt modelId="{BBF5C176-CAA9-4B68-8EBD-95E541099925}" type="pres">
      <dgm:prSet presAssocID="{9D535878-513F-46B2-8C14-DD8C28523CBC}" presName="vert1" presStyleCnt="0"/>
      <dgm:spPr/>
    </dgm:pt>
  </dgm:ptLst>
  <dgm:cxnLst>
    <dgm:cxn modelId="{9C308801-CE61-49C9-9141-742AA4D939FC}" type="presOf" srcId="{11DD5938-1B35-4877-AABD-F4A6B141182C}" destId="{D158670E-24E8-42CE-95C2-2F0CBF7108BE}" srcOrd="0" destOrd="0" presId="urn:microsoft.com/office/officeart/2008/layout/LinedList"/>
    <dgm:cxn modelId="{947F4B08-FC84-4AE9-B875-1B4236F691E2}" srcId="{45EF2D1B-2994-469B-9313-F39389A2F597}" destId="{6341D304-71B2-4041-8255-4DABCBA7A7A7}" srcOrd="0" destOrd="0" parTransId="{B0B75F8D-7011-40FA-B2D2-3C13741BA8C0}" sibTransId="{9F4609D4-20CC-4FD6-908F-A823EBAE165B}"/>
    <dgm:cxn modelId="{DF04E20A-F55D-4598-AA3E-6C4538E08DCC}" srcId="{45EF2D1B-2994-469B-9313-F39389A2F597}" destId="{11DD5938-1B35-4877-AABD-F4A6B141182C}" srcOrd="2" destOrd="0" parTransId="{CF19B649-FF32-426E-9D67-A66444644B0D}" sibTransId="{F7B15A40-DB12-415A-BE6E-3ED383F6C579}"/>
    <dgm:cxn modelId="{556D7715-B17C-49B2-A441-B9AA0EBADFA6}" type="presOf" srcId="{F9BE996D-D9D7-448B-AA00-16CB0F697AA8}" destId="{AE4569E2-81A8-4335-B3B7-F695CB442165}" srcOrd="0" destOrd="0" presId="urn:microsoft.com/office/officeart/2008/layout/LinedList"/>
    <dgm:cxn modelId="{C3D4E84D-DE5D-4DEB-8B1B-921C145F45BC}" type="presOf" srcId="{45EF2D1B-2994-469B-9313-F39389A2F597}" destId="{FCF67E48-D76F-4065-865C-21A66C767318}" srcOrd="0" destOrd="0" presId="urn:microsoft.com/office/officeart/2008/layout/LinedList"/>
    <dgm:cxn modelId="{F9381EAC-3D8B-4D6A-99A3-0D92A62B8D4D}" srcId="{45EF2D1B-2994-469B-9313-F39389A2F597}" destId="{9D535878-513F-46B2-8C14-DD8C28523CBC}" srcOrd="3" destOrd="0" parTransId="{2E2B1BE2-CD49-4800-8A33-2B37DDD81DF5}" sibTransId="{7A61582B-D042-431C-ADC1-5400C8B52B64}"/>
    <dgm:cxn modelId="{0FC040D2-9A0A-457A-95FB-A4E23E4C5232}" srcId="{45EF2D1B-2994-469B-9313-F39389A2F597}" destId="{F9BE996D-D9D7-448B-AA00-16CB0F697AA8}" srcOrd="1" destOrd="0" parTransId="{227C9AB8-3255-4CA9-B677-1B9DFDE0F216}" sibTransId="{C91DF370-515A-4620-80DB-D60A0D3CEAA1}"/>
    <dgm:cxn modelId="{E29223DE-BF09-4BFB-A895-B6BF6E66F1F4}" type="presOf" srcId="{6341D304-71B2-4041-8255-4DABCBA7A7A7}" destId="{68AA475D-52F0-4024-A365-6CB4B7EDA009}" srcOrd="0" destOrd="0" presId="urn:microsoft.com/office/officeart/2008/layout/LinedList"/>
    <dgm:cxn modelId="{84769BFA-7025-43AE-8BF2-8168DD6D1B5E}" type="presOf" srcId="{9D535878-513F-46B2-8C14-DD8C28523CBC}" destId="{035F5988-54FB-404C-9F5C-D4B8D84DFF7F}" srcOrd="0" destOrd="0" presId="urn:microsoft.com/office/officeart/2008/layout/LinedList"/>
    <dgm:cxn modelId="{22E8169C-1EC7-4E48-B823-3BF133D4CE86}" type="presParOf" srcId="{FCF67E48-D76F-4065-865C-21A66C767318}" destId="{C58B6CA2-8862-48F7-BB83-BE9C37231DDC}" srcOrd="0" destOrd="0" presId="urn:microsoft.com/office/officeart/2008/layout/LinedList"/>
    <dgm:cxn modelId="{C7ABE5EC-76FC-4499-8C04-D4DD6BB3BADE}" type="presParOf" srcId="{FCF67E48-D76F-4065-865C-21A66C767318}" destId="{F88AAFE7-F415-4586-B19E-8C92079DED8D}" srcOrd="1" destOrd="0" presId="urn:microsoft.com/office/officeart/2008/layout/LinedList"/>
    <dgm:cxn modelId="{25E2B8C0-E8C1-4A6D-80F1-6BCA5DF8B088}" type="presParOf" srcId="{F88AAFE7-F415-4586-B19E-8C92079DED8D}" destId="{68AA475D-52F0-4024-A365-6CB4B7EDA009}" srcOrd="0" destOrd="0" presId="urn:microsoft.com/office/officeart/2008/layout/LinedList"/>
    <dgm:cxn modelId="{C38C72F8-435C-47C0-80CF-4E104B1A353B}" type="presParOf" srcId="{F88AAFE7-F415-4586-B19E-8C92079DED8D}" destId="{188EB470-2FF8-4FCA-9632-ADDE524B43E4}" srcOrd="1" destOrd="0" presId="urn:microsoft.com/office/officeart/2008/layout/LinedList"/>
    <dgm:cxn modelId="{C152AD5B-6549-4B14-A00A-DEB1C0A1A72B}" type="presParOf" srcId="{FCF67E48-D76F-4065-865C-21A66C767318}" destId="{869365C2-C7E2-4801-95A7-E698D1D0AFD2}" srcOrd="2" destOrd="0" presId="urn:microsoft.com/office/officeart/2008/layout/LinedList"/>
    <dgm:cxn modelId="{BDE02F5A-62C3-4933-A85A-DA1020C40A90}" type="presParOf" srcId="{FCF67E48-D76F-4065-865C-21A66C767318}" destId="{D9E18A00-5CD5-4165-9CF0-0B6F3FCD71F0}" srcOrd="3" destOrd="0" presId="urn:microsoft.com/office/officeart/2008/layout/LinedList"/>
    <dgm:cxn modelId="{1F9C00B1-7E13-4C98-8701-354EAD1B5810}" type="presParOf" srcId="{D9E18A00-5CD5-4165-9CF0-0B6F3FCD71F0}" destId="{AE4569E2-81A8-4335-B3B7-F695CB442165}" srcOrd="0" destOrd="0" presId="urn:microsoft.com/office/officeart/2008/layout/LinedList"/>
    <dgm:cxn modelId="{1C2EB1B0-16BB-449D-8DDF-98108253E3F6}" type="presParOf" srcId="{D9E18A00-5CD5-4165-9CF0-0B6F3FCD71F0}" destId="{4EF05C7F-4F21-4AB5-976D-0D7BEB9974C4}" srcOrd="1" destOrd="0" presId="urn:microsoft.com/office/officeart/2008/layout/LinedList"/>
    <dgm:cxn modelId="{BD69FA5D-AC4F-4EF7-8574-5DF9A68AA33B}" type="presParOf" srcId="{FCF67E48-D76F-4065-865C-21A66C767318}" destId="{033D13CE-1AF5-4CBD-A595-360555360979}" srcOrd="4" destOrd="0" presId="urn:microsoft.com/office/officeart/2008/layout/LinedList"/>
    <dgm:cxn modelId="{4F21B3FB-1C6C-44B0-9740-5B06D7439F78}" type="presParOf" srcId="{FCF67E48-D76F-4065-865C-21A66C767318}" destId="{D8895AAA-F531-4F0F-B53D-ACB645F4E3F2}" srcOrd="5" destOrd="0" presId="urn:microsoft.com/office/officeart/2008/layout/LinedList"/>
    <dgm:cxn modelId="{D96409F1-554D-41AE-8500-4FC401028A95}" type="presParOf" srcId="{D8895AAA-F531-4F0F-B53D-ACB645F4E3F2}" destId="{D158670E-24E8-42CE-95C2-2F0CBF7108BE}" srcOrd="0" destOrd="0" presId="urn:microsoft.com/office/officeart/2008/layout/LinedList"/>
    <dgm:cxn modelId="{1D78C20C-A6F0-40B8-BDA9-3CABE7F639F1}" type="presParOf" srcId="{D8895AAA-F531-4F0F-B53D-ACB645F4E3F2}" destId="{F972DA3C-E558-4C18-9790-4DA0778820D8}" srcOrd="1" destOrd="0" presId="urn:microsoft.com/office/officeart/2008/layout/LinedList"/>
    <dgm:cxn modelId="{2E55E493-B843-439D-88D0-C3BFD52AE473}" type="presParOf" srcId="{FCF67E48-D76F-4065-865C-21A66C767318}" destId="{2C3C206A-BFE5-4960-9182-4EC7F8C604D3}" srcOrd="6" destOrd="0" presId="urn:microsoft.com/office/officeart/2008/layout/LinedList"/>
    <dgm:cxn modelId="{D9263FEB-BEE5-437A-9C75-BD95CF568787}" type="presParOf" srcId="{FCF67E48-D76F-4065-865C-21A66C767318}" destId="{A59F9362-A114-47D6-87E1-0FAE0B283F20}" srcOrd="7" destOrd="0" presId="urn:microsoft.com/office/officeart/2008/layout/LinedList"/>
    <dgm:cxn modelId="{3F4A54CC-9EF4-4282-9469-EDB27964C327}" type="presParOf" srcId="{A59F9362-A114-47D6-87E1-0FAE0B283F20}" destId="{035F5988-54FB-404C-9F5C-D4B8D84DFF7F}" srcOrd="0" destOrd="0" presId="urn:microsoft.com/office/officeart/2008/layout/LinedList"/>
    <dgm:cxn modelId="{40A9CCA2-C4F8-4DA0-873E-0C52CF07162A}" type="presParOf" srcId="{A59F9362-A114-47D6-87E1-0FAE0B283F20}" destId="{BBF5C176-CAA9-4B68-8EBD-95E5410999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363E1-96E4-4289-8426-F3EFCD5A9261}">
      <dsp:nvSpPr>
        <dsp:cNvPr id="0" name=""/>
        <dsp:cNvSpPr/>
      </dsp:nvSpPr>
      <dsp:spPr>
        <a:xfrm>
          <a:off x="0" y="2545"/>
          <a:ext cx="108299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D9AFA-A0CD-4ECE-A015-497BFE336A85}">
      <dsp:nvSpPr>
        <dsp:cNvPr id="0" name=""/>
        <dsp:cNvSpPr/>
      </dsp:nvSpPr>
      <dsp:spPr>
        <a:xfrm>
          <a:off x="0" y="2545"/>
          <a:ext cx="10829925" cy="7476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Terezín – malé pevnostní město,  před válkou cca 7,000 obyvatel</a:t>
          </a:r>
          <a:endParaRPr lang="en-US" sz="2400" kern="1200" dirty="0"/>
        </a:p>
      </dsp:txBody>
      <dsp:txXfrm>
        <a:off x="0" y="2545"/>
        <a:ext cx="10829925" cy="747686"/>
      </dsp:txXfrm>
    </dsp:sp>
    <dsp:sp modelId="{1AE6EBBE-9155-4579-8C41-4D07AF96D3FB}">
      <dsp:nvSpPr>
        <dsp:cNvPr id="0" name=""/>
        <dsp:cNvSpPr/>
      </dsp:nvSpPr>
      <dsp:spPr>
        <a:xfrm>
          <a:off x="0" y="750232"/>
          <a:ext cx="108299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F1677-37B0-4D7A-BF19-44F870D69D9C}">
      <dsp:nvSpPr>
        <dsp:cNvPr id="0" name=""/>
        <dsp:cNvSpPr/>
      </dsp:nvSpPr>
      <dsp:spPr>
        <a:xfrm>
          <a:off x="0" y="750232"/>
          <a:ext cx="10829925" cy="719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Modelové ghetto se zvláštní rolí v nacistické propagandě („Potěmkinova vesnice“)</a:t>
          </a:r>
          <a:endParaRPr lang="en-US" sz="2400" kern="1200" dirty="0"/>
        </a:p>
      </dsp:txBody>
      <dsp:txXfrm>
        <a:off x="0" y="750232"/>
        <a:ext cx="10829925" cy="719722"/>
      </dsp:txXfrm>
    </dsp:sp>
    <dsp:sp modelId="{7C401FEC-D40C-4863-9ED4-601DA3F400EB}">
      <dsp:nvSpPr>
        <dsp:cNvPr id="0" name=""/>
        <dsp:cNvSpPr/>
      </dsp:nvSpPr>
      <dsp:spPr>
        <a:xfrm>
          <a:off x="0" y="1469954"/>
          <a:ext cx="108299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B9AA7-F653-4EC4-AAC8-C5432CBF0DCC}">
      <dsp:nvSpPr>
        <dsp:cNvPr id="0" name=""/>
        <dsp:cNvSpPr/>
      </dsp:nvSpPr>
      <dsp:spPr>
        <a:xfrm>
          <a:off x="0" y="1469954"/>
          <a:ext cx="10829925" cy="772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Primárně sběrný a tranzitní tábor od 11/1941 do 5/1945</a:t>
          </a:r>
          <a:endParaRPr lang="en-US" sz="2400" kern="1200" dirty="0"/>
        </a:p>
      </dsp:txBody>
      <dsp:txXfrm>
        <a:off x="0" y="1469954"/>
        <a:ext cx="10829925" cy="772979"/>
      </dsp:txXfrm>
    </dsp:sp>
    <dsp:sp modelId="{C4E7529D-5993-47FF-8BBA-93C7B670FC6B}">
      <dsp:nvSpPr>
        <dsp:cNvPr id="0" name=""/>
        <dsp:cNvSpPr/>
      </dsp:nvSpPr>
      <dsp:spPr>
        <a:xfrm>
          <a:off x="0" y="2242934"/>
          <a:ext cx="108299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22B92-2C2B-442C-BA65-B3D0C39B7890}">
      <dsp:nvSpPr>
        <dsp:cNvPr id="0" name=""/>
        <dsp:cNvSpPr/>
      </dsp:nvSpPr>
      <dsp:spPr>
        <a:xfrm>
          <a:off x="0" y="2242934"/>
          <a:ext cx="10829925" cy="7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Židovská samospráva x neomezená moc a diktatura SS vedení</a:t>
          </a:r>
          <a:endParaRPr lang="en-US" sz="2400" kern="1200" dirty="0"/>
        </a:p>
      </dsp:txBody>
      <dsp:txXfrm>
        <a:off x="0" y="2242934"/>
        <a:ext cx="10829925" cy="728000"/>
      </dsp:txXfrm>
    </dsp:sp>
    <dsp:sp modelId="{3D878496-D3C0-4D10-8108-276CBBA84038}">
      <dsp:nvSpPr>
        <dsp:cNvPr id="0" name=""/>
        <dsp:cNvSpPr/>
      </dsp:nvSpPr>
      <dsp:spPr>
        <a:xfrm>
          <a:off x="0" y="2970935"/>
          <a:ext cx="108299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5E045-8A93-4AF8-AD9D-910F54038EF7}">
      <dsp:nvSpPr>
        <dsp:cNvPr id="0" name=""/>
        <dsp:cNvSpPr/>
      </dsp:nvSpPr>
      <dsp:spPr>
        <a:xfrm>
          <a:off x="0" y="2970935"/>
          <a:ext cx="10819365" cy="1477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Přibližně 140,000 vězňů z Protektorátu a dalších zemí (Německo, Rakousko</a:t>
          </a:r>
          <a:r>
            <a:rPr lang="en-US" sz="2400" kern="1200" dirty="0"/>
            <a:t>,</a:t>
          </a:r>
          <a:r>
            <a:rPr lang="cs-CZ" sz="2400" kern="1200" dirty="0"/>
            <a:t> Nizozemí, Dánsko, Slovensko, Maďarsko, Polsko) </a:t>
          </a:r>
          <a:r>
            <a:rPr lang="en-US" sz="2400" kern="1200" dirty="0"/>
            <a:t>+ </a:t>
          </a:r>
          <a:r>
            <a:rPr lang="cs-CZ" sz="2400" kern="1200" dirty="0"/>
            <a:t>tzv. evakuační transporty</a:t>
          </a:r>
        </a:p>
      </dsp:txBody>
      <dsp:txXfrm>
        <a:off x="0" y="2970935"/>
        <a:ext cx="10819365" cy="14774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AEFB1-F470-4FC7-A429-129C64B0DC5D}">
      <dsp:nvSpPr>
        <dsp:cNvPr id="0" name=""/>
        <dsp:cNvSpPr/>
      </dsp:nvSpPr>
      <dsp:spPr>
        <a:xfrm>
          <a:off x="0" y="148"/>
          <a:ext cx="108664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22605-E343-4153-984F-902430881D2B}">
      <dsp:nvSpPr>
        <dsp:cNvPr id="0" name=""/>
        <dsp:cNvSpPr/>
      </dsp:nvSpPr>
      <dsp:spPr>
        <a:xfrm>
          <a:off x="0" y="148"/>
          <a:ext cx="10855826" cy="1087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0" kern="1200" dirty="0"/>
            <a:t>Část ústředního orgánu Zdravotnictví a Péče, mnoho dalších pododdělení a referátů</a:t>
          </a:r>
          <a:endParaRPr lang="en-US" sz="2400" b="0" kern="1200" dirty="0"/>
        </a:p>
      </dsp:txBody>
      <dsp:txXfrm>
        <a:off x="0" y="148"/>
        <a:ext cx="10855826" cy="1087029"/>
      </dsp:txXfrm>
    </dsp:sp>
    <dsp:sp modelId="{C601AF8E-E09F-4856-923C-3558E4DF2AC6}">
      <dsp:nvSpPr>
        <dsp:cNvPr id="0" name=""/>
        <dsp:cNvSpPr/>
      </dsp:nvSpPr>
      <dsp:spPr>
        <a:xfrm>
          <a:off x="0" y="1087177"/>
          <a:ext cx="108664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05F1EA-E284-4208-8EA8-15DCB567583B}">
      <dsp:nvSpPr>
        <dsp:cNvPr id="0" name=""/>
        <dsp:cNvSpPr/>
      </dsp:nvSpPr>
      <dsp:spPr>
        <a:xfrm>
          <a:off x="0" y="1087177"/>
          <a:ext cx="10855826" cy="10212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Hlavní úkol: </a:t>
          </a:r>
          <a:r>
            <a:rPr lang="en-GB" sz="2400" b="1" i="1" kern="1200" dirty="0">
              <a:solidFill>
                <a:srgbClr val="990033"/>
              </a:solidFill>
            </a:rPr>
            <a:t>“</a:t>
          </a:r>
          <a:r>
            <a:rPr lang="en-US" sz="2400" b="1" i="1" kern="1200" dirty="0">
              <a:solidFill>
                <a:srgbClr val="990033"/>
              </a:solidFill>
            </a:rPr>
            <a:t>péče o všechny nemocné, tělesně i duševně, postižené a znevýhodněné osoby v židovské čtvrti města Terezín</a:t>
          </a:r>
          <a:r>
            <a:rPr lang="en-GB" sz="2400" b="1" i="1" kern="1200" dirty="0">
              <a:solidFill>
                <a:srgbClr val="990033"/>
              </a:solidFill>
            </a:rPr>
            <a:t>” </a:t>
          </a:r>
          <a:r>
            <a:rPr lang="en-GB" sz="1800" kern="1200" dirty="0"/>
            <a:t>(Fleischmann, 1943:1</a:t>
          </a:r>
          <a:r>
            <a:rPr lang="cs-CZ" sz="1800" kern="1200" dirty="0"/>
            <a:t>)</a:t>
          </a:r>
          <a:endParaRPr lang="en-US" sz="1800" kern="1200" dirty="0"/>
        </a:p>
      </dsp:txBody>
      <dsp:txXfrm>
        <a:off x="0" y="1087177"/>
        <a:ext cx="10855826" cy="1021267"/>
      </dsp:txXfrm>
    </dsp:sp>
    <dsp:sp modelId="{5A2F1282-B741-4649-B8F0-CD81207A3EFC}">
      <dsp:nvSpPr>
        <dsp:cNvPr id="0" name=""/>
        <dsp:cNvSpPr/>
      </dsp:nvSpPr>
      <dsp:spPr>
        <a:xfrm>
          <a:off x="0" y="2108445"/>
          <a:ext cx="108664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70C10-0CDE-4AF7-B034-96E3E9541C5F}">
      <dsp:nvSpPr>
        <dsp:cNvPr id="0" name=""/>
        <dsp:cNvSpPr/>
      </dsp:nvSpPr>
      <dsp:spPr>
        <a:xfrm>
          <a:off x="0" y="2108445"/>
          <a:ext cx="10855826" cy="953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Široké spektrum činností v rámci otevřené a uzavřené péče</a:t>
          </a:r>
          <a:endParaRPr lang="en-US" sz="2400" kern="1200" dirty="0"/>
        </a:p>
      </dsp:txBody>
      <dsp:txXfrm>
        <a:off x="0" y="2108445"/>
        <a:ext cx="10855826" cy="953556"/>
      </dsp:txXfrm>
    </dsp:sp>
    <dsp:sp modelId="{670EEB9E-1CEC-4761-BED3-6E695477C0C0}">
      <dsp:nvSpPr>
        <dsp:cNvPr id="0" name=""/>
        <dsp:cNvSpPr/>
      </dsp:nvSpPr>
      <dsp:spPr>
        <a:xfrm>
          <a:off x="0" y="3062002"/>
          <a:ext cx="108664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E0348F-4884-4DE5-9882-D151E79DB0E3}">
      <dsp:nvSpPr>
        <dsp:cNvPr id="0" name=""/>
        <dsp:cNvSpPr/>
      </dsp:nvSpPr>
      <dsp:spPr>
        <a:xfrm>
          <a:off x="0" y="3062002"/>
          <a:ext cx="10855826" cy="1305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Referáty</a:t>
          </a:r>
          <a:r>
            <a:rPr lang="en-GB" sz="2400" kern="1200" dirty="0"/>
            <a:t>:</a:t>
          </a:r>
          <a:r>
            <a:rPr lang="cs-CZ" sz="2400" kern="1200" dirty="0"/>
            <a:t> </a:t>
          </a:r>
          <a:r>
            <a:rPr lang="en-US" sz="2400" kern="1200" dirty="0"/>
            <a:t>péče o těžce nemocné, nevidomé, válečné poškozence, tělesně postižené, hluchoněmé, osamělé, malé děti, nemocné (péče po duševní stránce)</a:t>
          </a:r>
          <a:r>
            <a:rPr lang="cs-CZ" sz="2400" kern="1200" dirty="0"/>
            <a:t> </a:t>
          </a:r>
          <a:r>
            <a:rPr lang="en-US" sz="2400" kern="1200" dirty="0"/>
            <a:t>a vězně </a:t>
          </a:r>
          <a:r>
            <a:rPr lang="cs-CZ" sz="2400" kern="1200" dirty="0"/>
            <a:t>             </a:t>
          </a:r>
          <a:r>
            <a:rPr lang="en-US" sz="2400" kern="1200" dirty="0"/>
            <a:t>v táborových vězeních</a:t>
          </a:r>
          <a:endParaRPr lang="cs-CZ" sz="2400" kern="1200" dirty="0"/>
        </a:p>
      </dsp:txBody>
      <dsp:txXfrm>
        <a:off x="0" y="3062002"/>
        <a:ext cx="10855826" cy="1305792"/>
      </dsp:txXfrm>
    </dsp:sp>
    <dsp:sp modelId="{C0245A79-E67B-4D72-8C1D-0F4CF82CA12A}">
      <dsp:nvSpPr>
        <dsp:cNvPr id="0" name=""/>
        <dsp:cNvSpPr/>
      </dsp:nvSpPr>
      <dsp:spPr>
        <a:xfrm>
          <a:off x="0" y="4367794"/>
          <a:ext cx="108664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58E3E8-A577-43A2-8F35-BD4DCB355333}">
      <dsp:nvSpPr>
        <dsp:cNvPr id="0" name=""/>
        <dsp:cNvSpPr/>
      </dsp:nvSpPr>
      <dsp:spPr>
        <a:xfrm>
          <a:off x="0" y="4367794"/>
          <a:ext cx="10866438" cy="48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0" y="4367794"/>
        <a:ext cx="10866438" cy="4898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B6CA2-8862-48F7-BB83-BE9C37231DDC}">
      <dsp:nvSpPr>
        <dsp:cNvPr id="0" name=""/>
        <dsp:cNvSpPr/>
      </dsp:nvSpPr>
      <dsp:spPr>
        <a:xfrm>
          <a:off x="0" y="0"/>
          <a:ext cx="7729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A475D-52F0-4024-A365-6CB4B7EDA009}">
      <dsp:nvSpPr>
        <dsp:cNvPr id="0" name=""/>
        <dsp:cNvSpPr/>
      </dsp:nvSpPr>
      <dsp:spPr>
        <a:xfrm>
          <a:off x="0" y="0"/>
          <a:ext cx="7729728" cy="775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/>
            <a:t>Péče o děti a mládež</a:t>
          </a:r>
          <a:endParaRPr lang="en-US" sz="3500" kern="1200" dirty="0"/>
        </a:p>
      </dsp:txBody>
      <dsp:txXfrm>
        <a:off x="0" y="0"/>
        <a:ext cx="7729728" cy="775495"/>
      </dsp:txXfrm>
    </dsp:sp>
    <dsp:sp modelId="{869365C2-C7E2-4801-95A7-E698D1D0AFD2}">
      <dsp:nvSpPr>
        <dsp:cNvPr id="0" name=""/>
        <dsp:cNvSpPr/>
      </dsp:nvSpPr>
      <dsp:spPr>
        <a:xfrm>
          <a:off x="0" y="775495"/>
          <a:ext cx="7729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569E2-81A8-4335-B3B7-F695CB442165}">
      <dsp:nvSpPr>
        <dsp:cNvPr id="0" name=""/>
        <dsp:cNvSpPr/>
      </dsp:nvSpPr>
      <dsp:spPr>
        <a:xfrm>
          <a:off x="0" y="775495"/>
          <a:ext cx="7729728" cy="775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/>
            <a:t>Péče o seniory</a:t>
          </a:r>
          <a:endParaRPr lang="en-US" sz="3500" kern="1200" dirty="0"/>
        </a:p>
      </dsp:txBody>
      <dsp:txXfrm>
        <a:off x="0" y="775495"/>
        <a:ext cx="7729728" cy="775495"/>
      </dsp:txXfrm>
    </dsp:sp>
    <dsp:sp modelId="{033D13CE-1AF5-4CBD-A595-360555360979}">
      <dsp:nvSpPr>
        <dsp:cNvPr id="0" name=""/>
        <dsp:cNvSpPr/>
      </dsp:nvSpPr>
      <dsp:spPr>
        <a:xfrm>
          <a:off x="0" y="1550991"/>
          <a:ext cx="7729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58670E-24E8-42CE-95C2-2F0CBF7108BE}">
      <dsp:nvSpPr>
        <dsp:cNvPr id="0" name=""/>
        <dsp:cNvSpPr/>
      </dsp:nvSpPr>
      <dsp:spPr>
        <a:xfrm>
          <a:off x="0" y="1550991"/>
          <a:ext cx="7729728" cy="775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/>
            <a:t>Péče o nemocné</a:t>
          </a:r>
          <a:endParaRPr lang="en-US" sz="3500" kern="1200" dirty="0"/>
        </a:p>
      </dsp:txBody>
      <dsp:txXfrm>
        <a:off x="0" y="1550991"/>
        <a:ext cx="7729728" cy="775495"/>
      </dsp:txXfrm>
    </dsp:sp>
    <dsp:sp modelId="{2C3C206A-BFE5-4960-9182-4EC7F8C604D3}">
      <dsp:nvSpPr>
        <dsp:cNvPr id="0" name=""/>
        <dsp:cNvSpPr/>
      </dsp:nvSpPr>
      <dsp:spPr>
        <a:xfrm>
          <a:off x="0" y="2326487"/>
          <a:ext cx="7729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5F5988-54FB-404C-9F5C-D4B8D84DFF7F}">
      <dsp:nvSpPr>
        <dsp:cNvPr id="0" name=""/>
        <dsp:cNvSpPr/>
      </dsp:nvSpPr>
      <dsp:spPr>
        <a:xfrm>
          <a:off x="0" y="2326487"/>
          <a:ext cx="7729728" cy="775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 dirty="0"/>
            <a:t>Péče v oblasti duševního zdraví</a:t>
          </a:r>
          <a:endParaRPr lang="en-US" sz="3500" kern="1200" dirty="0"/>
        </a:p>
      </dsp:txBody>
      <dsp:txXfrm>
        <a:off x="0" y="2326487"/>
        <a:ext cx="7729728" cy="775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2F17359-000A-9044-B834-9FBD0018D5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98B882-BA21-D947-B59A-B375F7B018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73F5E-F60B-3D42-A6DD-6D5611C2F6EE}" type="datetimeFigureOut">
              <a:rPr lang="en-US" smtClean="0"/>
              <a:t>10/10/2021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9AD5B-1A75-1A4A-8459-A96AB79E9D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C6818-84EB-2D43-AA44-FC64C4595B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8A1AC-D174-D44D-BB31-612041F19A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7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46C48-27AE-461B-AEA2-72B8598E54C9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78120-2C12-47E2-8BC2-F19F3BF570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27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4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998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1521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1011522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21F7CE-A4E6-574A-B490-8FC4327728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608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w/Cap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C0F668-C1BA-A349-A542-9E54E73E8178}"/>
              </a:ext>
            </a:extLst>
          </p:cNvPr>
          <p:cNvCxnSpPr>
            <a:cxnSpLocks/>
          </p:cNvCxnSpPr>
          <p:nvPr userDrawn="1"/>
        </p:nvCxnSpPr>
        <p:spPr>
          <a:xfrm>
            <a:off x="4961621" y="339644"/>
            <a:ext cx="0" cy="2806512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339644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339644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5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1521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1011522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21F7CE-A4E6-574A-B490-8FC4327728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580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27322" y="1507066"/>
            <a:ext cx="1013437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252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27322" y="1507066"/>
            <a:ext cx="1013437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791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/Cap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524000" y="3482977"/>
            <a:ext cx="10668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38806" y="339644"/>
            <a:ext cx="5014993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9644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2E583C8-CCA8-BB4A-B8AA-4ED85B62E67F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248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1B2D7F8-9505-6148-BEA2-27C4290FF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7321" y="2330824"/>
            <a:ext cx="4693727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9ADB053-F5D5-D34D-B6E3-A8AB7297F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67963" y="2330824"/>
            <a:ext cx="4693727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75E12F7-C53F-EB47-8D86-3CE7D6B2A8F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627322" y="1468740"/>
            <a:ext cx="4672156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C3895DE-E9F7-5A41-91A4-BC8DE509C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67963" y="1468740"/>
            <a:ext cx="4695165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2577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verview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F9F391E-143D-F948-ADAE-29AEA3C1EBFB}" type="datetimeFigureOut">
              <a:rPr lang="en-US" noProof="0" smtClean="0"/>
              <a:t>10/6/2021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10113030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noProof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6">
            <a:extLst>
              <a:ext uri="{FF2B5EF4-FFF2-40B4-BE49-F238E27FC236}">
                <a16:creationId xmlns:a16="http://schemas.microsoft.com/office/drawing/2014/main" id="{B3776AA3-9860-D247-8A43-85FD58FFFD43}"/>
              </a:ext>
            </a:extLst>
          </p:cNvPr>
          <p:cNvSpPr/>
          <p:nvPr/>
        </p:nvSpPr>
        <p:spPr>
          <a:xfrm>
            <a:off x="1658836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30896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57" name="Rectangle: Rounded Corners 16">
            <a:extLst>
              <a:ext uri="{FF2B5EF4-FFF2-40B4-BE49-F238E27FC236}">
                <a16:creationId xmlns:a16="http://schemas.microsoft.com/office/drawing/2014/main" id="{F5244B71-4557-B64C-8C28-456C7623AE5B}"/>
              </a:ext>
            </a:extLst>
          </p:cNvPr>
          <p:cNvSpPr/>
          <p:nvPr userDrawn="1"/>
        </p:nvSpPr>
        <p:spPr>
          <a:xfrm>
            <a:off x="1658836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8" name="Picture Placeholder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30896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61" name="Rectangle: Rounded Corners 16">
            <a:extLst>
              <a:ext uri="{FF2B5EF4-FFF2-40B4-BE49-F238E27FC236}">
                <a16:creationId xmlns:a16="http://schemas.microsoft.com/office/drawing/2014/main" id="{1A5F3004-02A9-1E43-A3E5-8ABCD5ED1A1C}"/>
              </a:ext>
            </a:extLst>
          </p:cNvPr>
          <p:cNvSpPr/>
          <p:nvPr userDrawn="1"/>
        </p:nvSpPr>
        <p:spPr>
          <a:xfrm>
            <a:off x="1658836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2" name="Picture Placeholder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730896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98" name="Rectangle: Rounded Corners 16">
            <a:extLst>
              <a:ext uri="{FF2B5EF4-FFF2-40B4-BE49-F238E27FC236}">
                <a16:creationId xmlns:a16="http://schemas.microsoft.com/office/drawing/2014/main" id="{491E125D-06D1-A343-A3C9-CBC63A66CDC0}"/>
              </a:ext>
            </a:extLst>
          </p:cNvPr>
          <p:cNvSpPr/>
          <p:nvPr userDrawn="1"/>
        </p:nvSpPr>
        <p:spPr>
          <a:xfrm>
            <a:off x="6871764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9" name="Picture Placeholder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49266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0" name="Rectangle: Rounded Corners 16">
            <a:extLst>
              <a:ext uri="{FF2B5EF4-FFF2-40B4-BE49-F238E27FC236}">
                <a16:creationId xmlns:a16="http://schemas.microsoft.com/office/drawing/2014/main" id="{9DDF7684-5C6D-B344-A059-87C2BDD8657A}"/>
              </a:ext>
            </a:extLst>
          </p:cNvPr>
          <p:cNvSpPr/>
          <p:nvPr userDrawn="1"/>
        </p:nvSpPr>
        <p:spPr>
          <a:xfrm>
            <a:off x="6877206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1" name="Picture Placeholder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949266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2" name="Rectangle: Rounded Corners 16">
            <a:extLst>
              <a:ext uri="{FF2B5EF4-FFF2-40B4-BE49-F238E27FC236}">
                <a16:creationId xmlns:a16="http://schemas.microsoft.com/office/drawing/2014/main" id="{FE14D617-9285-9D4D-84E4-7BBD145B397E}"/>
              </a:ext>
            </a:extLst>
          </p:cNvPr>
          <p:cNvSpPr/>
          <p:nvPr userDrawn="1"/>
        </p:nvSpPr>
        <p:spPr>
          <a:xfrm>
            <a:off x="6877206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3" name="Picture Placeholder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949266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7" name="Text Placeholder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88785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2488784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0" name="Text Placeholder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488785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2488784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2" name="Text Placeholder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488785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2488784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4" name="Text Placeholder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766655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7766655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6" name="Text Placeholder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766655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/>
          </p:nvPr>
        </p:nvSpPr>
        <p:spPr>
          <a:xfrm>
            <a:off x="7766655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8" name="Text Placeholder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766655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7766655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D604C81-B013-4641-9B16-5E9ECBD30CBA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922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980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946" y="0"/>
            <a:ext cx="6098946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5286196"/>
            <a:ext cx="4179375" cy="356462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2715790"/>
            <a:ext cx="4179376" cy="2387600"/>
          </a:xfrm>
        </p:spPr>
        <p:txBody>
          <a:bodyPr lIns="0" rIns="0" anchor="b">
            <a:normAutofit/>
          </a:bodyPr>
          <a:lstStyle>
            <a:lvl1pPr algn="r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7A90A1-A930-7E45-A0C6-7B528BC17B68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89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3055" y="0"/>
            <a:ext cx="6098946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525627-537D-D740-918D-FD8895672A9F}"/>
              </a:ext>
            </a:extLst>
          </p:cNvPr>
          <p:cNvCxnSpPr>
            <a:cxnSpLocks/>
          </p:cNvCxnSpPr>
          <p:nvPr userDrawn="1"/>
        </p:nvCxnSpPr>
        <p:spPr>
          <a:xfrm>
            <a:off x="0" y="1720312"/>
            <a:ext cx="609305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tx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anchor="b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49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34319" y="0"/>
            <a:ext cx="11057681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525627-537D-D740-918D-FD8895672A9F}"/>
              </a:ext>
            </a:extLst>
          </p:cNvPr>
          <p:cNvCxnSpPr>
            <a:cxnSpLocks/>
          </p:cNvCxnSpPr>
          <p:nvPr userDrawn="1"/>
        </p:nvCxnSpPr>
        <p:spPr>
          <a:xfrm>
            <a:off x="1124487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anchor="b">
            <a:normAutofit/>
          </a:bodyPr>
          <a:lstStyle>
            <a:lvl1pPr algn="l">
              <a:defRPr sz="48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68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1" cy="6858000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anchor="b">
            <a:normAutofit/>
          </a:bodyPr>
          <a:lstStyle>
            <a:lvl1pPr algn="l">
              <a:defRPr sz="48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B4FF4E3-951F-F040-800F-0DDAC2CCC507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422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1521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1011522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A21F7CE-A4E6-574A-B490-8FC4327728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5126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11369070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0572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91DF7114-976E-3345-A7C4-77F951EA42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27321" y="339645"/>
            <a:ext cx="1013436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27322" y="1507066"/>
            <a:ext cx="10134371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78CECE2-CD4D-4A44-927A-53FFE158AF1C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0676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CCA2E80D-B045-2346-9C1F-70BFBD4AF7B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11369070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40B4699-8C04-D74B-BFAF-27221E81DEBB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8705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215342"/>
            <a:ext cx="5822209" cy="4427316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1B97752-63E3-7E41-86AA-8084AC3E48D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5286196"/>
            <a:ext cx="4179375" cy="356462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45521CA-473D-274E-A252-50E49A3E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2715790"/>
            <a:ext cx="4179376" cy="2387600"/>
          </a:xfrm>
        </p:spPr>
        <p:txBody>
          <a:bodyPr lIns="0" rIns="0" anchor="b">
            <a:normAutofit/>
          </a:bodyPr>
          <a:lstStyle>
            <a:lvl1pPr algn="r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1328B3-338C-BB43-A9F5-AACCE2E54E86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6953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928264"/>
            <a:ext cx="5822209" cy="4427316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1B97752-63E3-7E41-86AA-8084AC3E48D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487905" y="4498670"/>
            <a:ext cx="4179375" cy="356462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800" b="1" i="0" cap="all" spc="300" baseline="0">
                <a:solidFill>
                  <a:schemeClr val="tx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45521CA-473D-274E-A252-50E49A3EF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905" y="1928264"/>
            <a:ext cx="4179376" cy="2387600"/>
          </a:xfrm>
        </p:spPr>
        <p:txBody>
          <a:bodyPr lIns="0" rIns="0" anchor="b">
            <a:normAutofit/>
          </a:bodyPr>
          <a:lstStyle>
            <a:lvl1pPr algn="r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27254B-5501-7248-A89F-42912B5A8BD2}"/>
              </a:ext>
            </a:extLst>
          </p:cNvPr>
          <p:cNvCxnSpPr>
            <a:cxnSpLocks/>
          </p:cNvCxnSpPr>
          <p:nvPr userDrawn="1"/>
        </p:nvCxnSpPr>
        <p:spPr>
          <a:xfrm>
            <a:off x="0" y="1405468"/>
            <a:ext cx="1219200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00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20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21" descr="Woman on tablet ">
            <a:extLst>
              <a:ext uri="{FF2B5EF4-FFF2-40B4-BE49-F238E27FC236}">
                <a16:creationId xmlns:a16="http://schemas.microsoft.com/office/drawing/2014/main" id="{79F82B97-E9C9-C740-AE3A-A0BB4822DD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7D7B648-BE60-43F4-8E11-2AB267410D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1662FCA-743F-AC4A-B6AC-269A9A26ECF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524000" y="5286196"/>
            <a:ext cx="4179375" cy="356462"/>
          </a:xfrm>
        </p:spPr>
        <p:txBody>
          <a:bodyPr lIns="0" rIns="0">
            <a:normAutofit/>
          </a:bodyPr>
          <a:lstStyle>
            <a:lvl1pPr marL="0" indent="0">
              <a:buNone/>
              <a:defRPr sz="1800" b="1" i="0" cap="all" spc="300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goes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C2EA4E-1692-1548-A245-3DC65B856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15790"/>
            <a:ext cx="4179376" cy="2387600"/>
          </a:xfrm>
        </p:spPr>
        <p:txBody>
          <a:bodyPr lIns="0" rIns="0" anchor="b">
            <a:normAutofit/>
          </a:bodyPr>
          <a:lstStyle>
            <a:lvl1pPr algn="l">
              <a:defRPr sz="48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57CAA2-2658-B441-A787-4B54C65D3BF1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2387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Cap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3482977"/>
            <a:ext cx="10668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35662" y="339644"/>
            <a:ext cx="5014993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856" y="339644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8C2B99-ED08-1F48-BE5D-40E40D09C7B7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875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Captio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8843" y="3482977"/>
            <a:ext cx="10961177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B33817-49F3-B440-A271-466603AE1964}"/>
              </a:ext>
            </a:extLst>
          </p:cNvPr>
          <p:cNvCxnSpPr>
            <a:cxnSpLocks/>
          </p:cNvCxnSpPr>
          <p:nvPr userDrawn="1"/>
        </p:nvCxnSpPr>
        <p:spPr>
          <a:xfrm>
            <a:off x="0" y="421214"/>
            <a:ext cx="1219200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8576316B-7498-2E42-9B52-88BF1C9DF40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67465" y="568512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51775DA-49A0-2F4D-9F21-5D20DA6BA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844" y="568512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562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Capti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568512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568512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6414763-7D4F-994A-AAA9-7DC46C19D816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7065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0134369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1B2D7F8-9505-6148-BEA2-27C4290FF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2623" y="2330824"/>
            <a:ext cx="4693727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9ADB053-F5D5-D34D-B6E3-A8AB7297F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3265" y="2330824"/>
            <a:ext cx="4693727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75E12F7-C53F-EB47-8D86-3CE7D6B2A8F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92624" y="1468740"/>
            <a:ext cx="4672156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C3895DE-E9F7-5A41-91A4-BC8DE509C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3265" y="1468740"/>
            <a:ext cx="4695165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8CCA37-00BD-0A43-8647-67DD0510A7E3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1966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CD5966-5C30-E943-A71E-F48460A37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969977-F5DB-3A45-9E9E-556F0938C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2623" y="2330824"/>
            <a:ext cx="5181600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6D6BBCB-7852-8449-BC02-C5471A775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30824"/>
            <a:ext cx="5181600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5055FA-EC63-034E-B383-78552FAEA37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92623" y="1468740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63F1262-F0B7-5B4F-A1EE-7A2D9835E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68740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F5877A-6F1B-5C4C-8792-78CDE344D0E0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8164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C5233AE2-5078-C34D-8EAD-6F7B344F52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-1"/>
            <a:ext cx="12192000" cy="6857999"/>
          </a:xfrm>
          <a:custGeom>
            <a:avLst/>
            <a:gdLst>
              <a:gd name="connsiteX0" fmla="*/ 0 w 5822209"/>
              <a:gd name="connsiteY0" fmla="*/ 0 h 4427316"/>
              <a:gd name="connsiteX1" fmla="*/ 5822209 w 5822209"/>
              <a:gd name="connsiteY1" fmla="*/ 0 h 4427316"/>
              <a:gd name="connsiteX2" fmla="*/ 5822209 w 5822209"/>
              <a:gd name="connsiteY2" fmla="*/ 4427316 h 4427316"/>
              <a:gd name="connsiteX3" fmla="*/ 0 w 5822209"/>
              <a:gd name="connsiteY3" fmla="*/ 4427316 h 4427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22209" h="4427316">
                <a:moveTo>
                  <a:pt x="0" y="0"/>
                </a:moveTo>
                <a:lnTo>
                  <a:pt x="5822209" y="0"/>
                </a:lnTo>
                <a:lnTo>
                  <a:pt x="5822209" y="4427316"/>
                </a:lnTo>
                <a:lnTo>
                  <a:pt x="0" y="442731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>
            <a:noAutofit/>
          </a:bodyPr>
          <a:lstStyle/>
          <a:p>
            <a:r>
              <a:rPr lang="en-US" dirty="0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4699EEF-FB75-1A46-B6B6-39CCF65A9EA4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CD5966-5C30-E943-A71E-F48460A37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F969977-F5DB-3A45-9E9E-556F0938C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2623" y="2330824"/>
            <a:ext cx="5181600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6D6BBCB-7852-8449-BC02-C5471A775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30824"/>
            <a:ext cx="5181600" cy="384613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+mj-lt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25055FA-EC63-034E-B383-78552FAEA37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92623" y="1468740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63F1262-F0B7-5B4F-A1EE-7A2D9835E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68740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F5877A-6F1B-5C4C-8792-78CDE344D0E0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9690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92623" y="588936"/>
            <a:ext cx="11432584" cy="5976637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41291C-383F-CF4B-AB8E-2B40741A62AF}"/>
              </a:ext>
            </a:extLst>
          </p:cNvPr>
          <p:cNvCxnSpPr>
            <a:cxnSpLocks/>
          </p:cNvCxnSpPr>
          <p:nvPr userDrawn="1"/>
        </p:nvCxnSpPr>
        <p:spPr>
          <a:xfrm>
            <a:off x="0" y="292426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34C5937-11C0-4E5A-867C-7AB68EA53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19577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92623" y="292426"/>
            <a:ext cx="10219457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16C013-C8E5-B44C-B6D6-DE71D0CC52C4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4E2D069-321B-434C-BB63-530EE51B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21835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3A34E77-65E8-214A-93DD-907ECB950F42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9C15D6B-DF62-4A31-87F3-2084A6C59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789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4733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93359" y="1"/>
            <a:ext cx="5198641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4890577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45581" y="1507066"/>
            <a:ext cx="4890578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907ACF-A34F-FE4A-8511-B7FE12F69496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2570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198641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11877" y="339645"/>
            <a:ext cx="4890577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67D640-AB06-EE4B-868D-F46A30705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8797" y="1507066"/>
            <a:ext cx="4890578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4037ED-B73E-2946-8FAC-2803EA71C585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2672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onten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E0B206EA-4BA0-3F4C-A4ED-E78F311CD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68580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9E9592-D634-1947-B3FB-EB3B7F16FF28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6D456EAF-F3B8-AF4A-90FF-4B0693C56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4890577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7FB4ADF-1B3E-A442-B2C9-518CBE7637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4" y="1507066"/>
            <a:ext cx="4890578" cy="48492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966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46059" y="292426"/>
            <a:ext cx="6297515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3354" y="4418889"/>
            <a:ext cx="3289100" cy="637507"/>
          </a:xfrm>
        </p:spPr>
        <p:txBody>
          <a:bodyPr lIns="0" rIns="0" anchor="b">
            <a:noAutofit/>
          </a:bodyPr>
          <a:lstStyle>
            <a:lvl1pPr algn="l">
              <a:defRPr sz="40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3355" y="5080791"/>
            <a:ext cx="3289100" cy="14847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39C4094-208E-7E4A-848A-F76A1573073A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35500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445942" y="292426"/>
            <a:ext cx="6297515" cy="6273148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4418889"/>
            <a:ext cx="4609683" cy="637507"/>
          </a:xfrm>
        </p:spPr>
        <p:txBody>
          <a:bodyPr lIns="0" rIns="0" anchor="b">
            <a:noAutofit/>
          </a:bodyPr>
          <a:lstStyle>
            <a:lvl1pPr algn="l">
              <a:defRPr sz="40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2" y="5080791"/>
            <a:ext cx="4609683" cy="14847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E71BC7-72EE-294C-9A39-61A77EE295A0}"/>
              </a:ext>
            </a:extLst>
          </p:cNvPr>
          <p:cNvCxnSpPr>
            <a:cxnSpLocks/>
          </p:cNvCxnSpPr>
          <p:nvPr userDrawn="1"/>
        </p:nvCxnSpPr>
        <p:spPr>
          <a:xfrm>
            <a:off x="392623" y="5080791"/>
            <a:ext cx="4609683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7384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5581" y="4418889"/>
            <a:ext cx="3289100" cy="637507"/>
          </a:xfrm>
        </p:spPr>
        <p:txBody>
          <a:bodyPr lIns="0" rIns="0" anchor="b">
            <a:noAutofit/>
          </a:bodyPr>
          <a:lstStyle>
            <a:lvl1pPr algn="l">
              <a:defRPr sz="40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</a:t>
            </a:r>
            <a:br>
              <a:rPr lang="en-US" dirty="0"/>
            </a:br>
            <a:r>
              <a:rPr lang="en-US" dirty="0"/>
              <a:t>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45582" y="5080791"/>
            <a:ext cx="3289100" cy="14847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6AC280-5A8D-B048-BECC-9C306F32508F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9061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Capti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F4417F7-7CDE-DF44-9B0E-AC44EE99BF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670D6E-CED1-EE4B-A761-0D1C7A246F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3429000"/>
            <a:ext cx="4609683" cy="637507"/>
          </a:xfrm>
        </p:spPr>
        <p:txBody>
          <a:bodyPr lIns="0" rIns="0" anchor="b">
            <a:noAutofit/>
          </a:bodyPr>
          <a:lstStyle>
            <a:lvl1pPr algn="l">
              <a:defRPr sz="40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DAC9D44-F28B-2B43-8B6F-260CB811AA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22" y="4090902"/>
            <a:ext cx="4609683" cy="1484783"/>
          </a:xfrm>
        </p:spPr>
        <p:txBody>
          <a:bodyPr lIns="0" rIns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2pPr>
            <a:lvl3pPr marL="9144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9F22032-BAB9-744C-B14E-54350BBD1C71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2380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2" y="339645"/>
            <a:ext cx="10219457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noProof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6">
            <a:extLst>
              <a:ext uri="{FF2B5EF4-FFF2-40B4-BE49-F238E27FC236}">
                <a16:creationId xmlns:a16="http://schemas.microsoft.com/office/drawing/2014/main" id="{B3776AA3-9860-D247-8A43-85FD58FFFD43}"/>
              </a:ext>
            </a:extLst>
          </p:cNvPr>
          <p:cNvSpPr/>
          <p:nvPr/>
        </p:nvSpPr>
        <p:spPr>
          <a:xfrm>
            <a:off x="392622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682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57" name="Rectangle: Rounded Corners 16">
            <a:extLst>
              <a:ext uri="{FF2B5EF4-FFF2-40B4-BE49-F238E27FC236}">
                <a16:creationId xmlns:a16="http://schemas.microsoft.com/office/drawing/2014/main" id="{F5244B71-4557-B64C-8C28-456C7623AE5B}"/>
              </a:ext>
            </a:extLst>
          </p:cNvPr>
          <p:cNvSpPr/>
          <p:nvPr userDrawn="1"/>
        </p:nvSpPr>
        <p:spPr>
          <a:xfrm>
            <a:off x="392622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8" name="Picture Placeholder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4682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61" name="Rectangle: Rounded Corners 16">
            <a:extLst>
              <a:ext uri="{FF2B5EF4-FFF2-40B4-BE49-F238E27FC236}">
                <a16:creationId xmlns:a16="http://schemas.microsoft.com/office/drawing/2014/main" id="{1A5F3004-02A9-1E43-A3E5-8ABCD5ED1A1C}"/>
              </a:ext>
            </a:extLst>
          </p:cNvPr>
          <p:cNvSpPr/>
          <p:nvPr userDrawn="1"/>
        </p:nvSpPr>
        <p:spPr>
          <a:xfrm>
            <a:off x="392622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2" name="Picture Placeholder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4682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98" name="Rectangle: Rounded Corners 16">
            <a:extLst>
              <a:ext uri="{FF2B5EF4-FFF2-40B4-BE49-F238E27FC236}">
                <a16:creationId xmlns:a16="http://schemas.microsoft.com/office/drawing/2014/main" id="{491E125D-06D1-A343-A3C9-CBC63A66CDC0}"/>
              </a:ext>
            </a:extLst>
          </p:cNvPr>
          <p:cNvSpPr/>
          <p:nvPr userDrawn="1"/>
        </p:nvSpPr>
        <p:spPr>
          <a:xfrm>
            <a:off x="5605550" y="229400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9" name="Picture Placeholder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683052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0" name="Rectangle: Rounded Corners 16">
            <a:extLst>
              <a:ext uri="{FF2B5EF4-FFF2-40B4-BE49-F238E27FC236}">
                <a16:creationId xmlns:a16="http://schemas.microsoft.com/office/drawing/2014/main" id="{9DDF7684-5C6D-B344-A059-87C2BDD8657A}"/>
              </a:ext>
            </a:extLst>
          </p:cNvPr>
          <p:cNvSpPr/>
          <p:nvPr userDrawn="1"/>
        </p:nvSpPr>
        <p:spPr>
          <a:xfrm>
            <a:off x="5610992" y="3519693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1" name="Picture Placeholder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683052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2" name="Rectangle: Rounded Corners 16">
            <a:extLst>
              <a:ext uri="{FF2B5EF4-FFF2-40B4-BE49-F238E27FC236}">
                <a16:creationId xmlns:a16="http://schemas.microsoft.com/office/drawing/2014/main" id="{FE14D617-9285-9D4D-84E4-7BBD145B397E}"/>
              </a:ext>
            </a:extLst>
          </p:cNvPr>
          <p:cNvSpPr/>
          <p:nvPr userDrawn="1"/>
        </p:nvSpPr>
        <p:spPr>
          <a:xfrm>
            <a:off x="5610992" y="4784289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3" name="Picture Placeholder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683052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7" name="Text Placeholder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222571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1222570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0" name="Text Placeholder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22571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222570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2" name="Text Placeholder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22571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1222570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4" name="Text Placeholder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500441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6500441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6" name="Text Placeholder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500441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/>
          </p:nvPr>
        </p:nvSpPr>
        <p:spPr>
          <a:xfrm>
            <a:off x="6500441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8" name="Text Placeholder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500441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6500441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8A232C0-1AC5-164D-B8B6-CC8F07CF2E21}"/>
              </a:ext>
            </a:extLst>
          </p:cNvPr>
          <p:cNvCxnSpPr>
            <a:cxnSpLocks/>
          </p:cNvCxnSpPr>
          <p:nvPr userDrawn="1"/>
        </p:nvCxnSpPr>
        <p:spPr>
          <a:xfrm>
            <a:off x="11057682" y="0"/>
            <a:ext cx="0" cy="6858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307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F9F391E-143D-F948-ADAE-29AEA3C1EBFB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EFF75-79D2-EE46-877B-299D1510E68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1405468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6">
            <a:extLst>
              <a:ext uri="{FF2B5EF4-FFF2-40B4-BE49-F238E27FC236}">
                <a16:creationId xmlns:a16="http://schemas.microsoft.com/office/drawing/2014/main" id="{B3776AA3-9860-D247-8A43-85FD58FFFD43}"/>
              </a:ext>
            </a:extLst>
          </p:cNvPr>
          <p:cNvSpPr/>
          <p:nvPr/>
        </p:nvSpPr>
        <p:spPr>
          <a:xfrm>
            <a:off x="392623" y="2356447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683" y="2428792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57" name="Rectangle: Rounded Corners 16">
            <a:extLst>
              <a:ext uri="{FF2B5EF4-FFF2-40B4-BE49-F238E27FC236}">
                <a16:creationId xmlns:a16="http://schemas.microsoft.com/office/drawing/2014/main" id="{F5244B71-4557-B64C-8C28-456C7623AE5B}"/>
              </a:ext>
            </a:extLst>
          </p:cNvPr>
          <p:cNvSpPr/>
          <p:nvPr userDrawn="1"/>
        </p:nvSpPr>
        <p:spPr>
          <a:xfrm>
            <a:off x="392623" y="3582132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8" name="Picture Placeholder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4683" y="3654477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61" name="Rectangle: Rounded Corners 16">
            <a:extLst>
              <a:ext uri="{FF2B5EF4-FFF2-40B4-BE49-F238E27FC236}">
                <a16:creationId xmlns:a16="http://schemas.microsoft.com/office/drawing/2014/main" id="{1A5F3004-02A9-1E43-A3E5-8ABCD5ED1A1C}"/>
              </a:ext>
            </a:extLst>
          </p:cNvPr>
          <p:cNvSpPr/>
          <p:nvPr userDrawn="1"/>
        </p:nvSpPr>
        <p:spPr>
          <a:xfrm>
            <a:off x="392623" y="484672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62" name="Picture Placeholder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4683" y="491907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98" name="Rectangle: Rounded Corners 16">
            <a:extLst>
              <a:ext uri="{FF2B5EF4-FFF2-40B4-BE49-F238E27FC236}">
                <a16:creationId xmlns:a16="http://schemas.microsoft.com/office/drawing/2014/main" id="{491E125D-06D1-A343-A3C9-CBC63A66CDC0}"/>
              </a:ext>
            </a:extLst>
          </p:cNvPr>
          <p:cNvSpPr/>
          <p:nvPr userDrawn="1"/>
        </p:nvSpPr>
        <p:spPr>
          <a:xfrm>
            <a:off x="6472581" y="2356447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9" name="Picture Placeholder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544641" y="2428792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0" name="Rectangle: Rounded Corners 16">
            <a:extLst>
              <a:ext uri="{FF2B5EF4-FFF2-40B4-BE49-F238E27FC236}">
                <a16:creationId xmlns:a16="http://schemas.microsoft.com/office/drawing/2014/main" id="{9DDF7684-5C6D-B344-A059-87C2BDD8657A}"/>
              </a:ext>
            </a:extLst>
          </p:cNvPr>
          <p:cNvSpPr/>
          <p:nvPr userDrawn="1"/>
        </p:nvSpPr>
        <p:spPr>
          <a:xfrm>
            <a:off x="6472581" y="3582132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1" name="Picture Placeholder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544641" y="3654477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2" name="Rectangle: Rounded Corners 16">
            <a:extLst>
              <a:ext uri="{FF2B5EF4-FFF2-40B4-BE49-F238E27FC236}">
                <a16:creationId xmlns:a16="http://schemas.microsoft.com/office/drawing/2014/main" id="{FE14D617-9285-9D4D-84E4-7BBD145B397E}"/>
              </a:ext>
            </a:extLst>
          </p:cNvPr>
          <p:cNvSpPr/>
          <p:nvPr userDrawn="1"/>
        </p:nvSpPr>
        <p:spPr>
          <a:xfrm>
            <a:off x="6472581" y="4846728"/>
            <a:ext cx="506948" cy="506948"/>
          </a:xfrm>
          <a:prstGeom prst="round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3" name="Picture Placeholder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544641" y="491907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7" name="Text Placeholder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213862" y="2574890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1213862" y="2328032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0" name="Text Placeholder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13862" y="3807945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213862" y="3561087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2" name="Text Placeholder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13862" y="5068709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1213862" y="4821851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4" name="Text Placeholder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358765" y="2574890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7358764" y="2328032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6" name="Text Placeholder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58765" y="3807945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/>
          </p:nvPr>
        </p:nvSpPr>
        <p:spPr>
          <a:xfrm>
            <a:off x="7358764" y="3561087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8" name="Text Placeholder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358765" y="5068709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7358764" y="4821851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40267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>
            <a:extLst>
              <a:ext uri="{FF2B5EF4-FFF2-40B4-BE49-F238E27FC236}">
                <a16:creationId xmlns:a16="http://schemas.microsoft.com/office/drawing/2014/main" id="{D2B2CC15-A5D6-7646-B184-255F86FB708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9F391E-143D-F948-ADAE-29AEA3C1EBFB}" type="datetimeFigureOut">
              <a:rPr lang="en-US" smtClean="0"/>
              <a:pPr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FEFF75-79D2-EE46-877B-299D1510E6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48661" y="339645"/>
            <a:ext cx="10113030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342197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30896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8" name="Picture Placeholder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30896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2" name="Picture Placeholder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730896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9" name="Picture Placeholder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49266" y="2366353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1" name="Picture Placeholder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949266" y="3592038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3" name="Picture Placeholder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949266" y="485663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7" name="Text Placeholder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88785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2488784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Text Placeholder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488785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2488784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Text Placeholder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488785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2488784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4" name="Text Placeholder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766655" y="2512451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7766655" y="2265592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6" name="Text Placeholder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766655" y="3745506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/>
          </p:nvPr>
        </p:nvSpPr>
        <p:spPr>
          <a:xfrm>
            <a:off x="7766655" y="3498647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8" name="Text Placeholder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766655" y="5006270"/>
            <a:ext cx="3995035" cy="426685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7766655" y="4759411"/>
            <a:ext cx="3995036" cy="365095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D604C81-B013-4641-9B16-5E9ECBD30CBA}"/>
              </a:ext>
            </a:extLst>
          </p:cNvPr>
          <p:cNvCxnSpPr>
            <a:cxnSpLocks/>
          </p:cNvCxnSpPr>
          <p:nvPr userDrawn="1"/>
        </p:nvCxnSpPr>
        <p:spPr>
          <a:xfrm>
            <a:off x="1134319" y="0"/>
            <a:ext cx="0" cy="68580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116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8948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>
            <a:extLst>
              <a:ext uri="{FF2B5EF4-FFF2-40B4-BE49-F238E27FC236}">
                <a16:creationId xmlns:a16="http://schemas.microsoft.com/office/drawing/2014/main" id="{C76CA39F-4826-EC4A-B911-A0B38E489269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2DFD1-09C0-6845-8219-0846F32EDE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9F391E-143D-F948-ADAE-29AEA3C1EBFB}" type="datetimeFigureOut">
              <a:rPr lang="en-US" smtClean="0"/>
              <a:pPr/>
              <a:t>10/6/2021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D7355-C4D0-1F4D-A365-E4AF1D8F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71307-5F5C-D847-B837-8C60542C4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FEFF75-79D2-EE46-877B-299D1510E6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04801C-3319-AC43-9484-8377A4F8F25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623" y="339645"/>
            <a:ext cx="11369068" cy="1002552"/>
          </a:xfrm>
        </p:spPr>
        <p:txBody>
          <a:bodyPr lIns="0" rIns="0" anchor="b">
            <a:noAutofit/>
          </a:bodyPr>
          <a:lstStyle>
            <a:lvl1pPr algn="l">
              <a:defRPr sz="4500" b="0" i="0" cap="all" baseline="0">
                <a:solidFill>
                  <a:schemeClr val="bg1"/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 dirty="0"/>
              <a:t>TITLE GOE HERE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781E455-9E6F-1B48-A537-F86699963276}"/>
              </a:ext>
            </a:extLst>
          </p:cNvPr>
          <p:cNvCxnSpPr>
            <a:cxnSpLocks/>
          </p:cNvCxnSpPr>
          <p:nvPr userDrawn="1"/>
        </p:nvCxnSpPr>
        <p:spPr>
          <a:xfrm>
            <a:off x="392623" y="1974810"/>
            <a:ext cx="0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F93E56-30EE-384E-9A8A-090C645582DB}"/>
              </a:ext>
            </a:extLst>
          </p:cNvPr>
          <p:cNvCxnSpPr>
            <a:cxnSpLocks/>
          </p:cNvCxnSpPr>
          <p:nvPr userDrawn="1"/>
        </p:nvCxnSpPr>
        <p:spPr>
          <a:xfrm>
            <a:off x="392623" y="2038081"/>
            <a:ext cx="11369068" cy="0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A07194D-FDC6-4941-AE99-5ED1F7F4C58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683" y="221546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8" name="Picture Placeholder 5">
            <a:extLst>
              <a:ext uri="{FF2B5EF4-FFF2-40B4-BE49-F238E27FC236}">
                <a16:creationId xmlns:a16="http://schemas.microsoft.com/office/drawing/2014/main" id="{B12F4613-2BD8-E54D-A2E0-8707A28A10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4683" y="3441149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2" name="Picture Placeholder 5">
            <a:extLst>
              <a:ext uri="{FF2B5EF4-FFF2-40B4-BE49-F238E27FC236}">
                <a16:creationId xmlns:a16="http://schemas.microsoft.com/office/drawing/2014/main" id="{1A844DD7-EE1E-F04F-91C7-38039BFF20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4683" y="4705745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9" name="Picture Placeholder 5">
            <a:extLst>
              <a:ext uri="{FF2B5EF4-FFF2-40B4-BE49-F238E27FC236}">
                <a16:creationId xmlns:a16="http://schemas.microsoft.com/office/drawing/2014/main" id="{26670858-0422-9546-B0BD-9B2D594140B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544641" y="2215464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1" name="Picture Placeholder 5">
            <a:extLst>
              <a:ext uri="{FF2B5EF4-FFF2-40B4-BE49-F238E27FC236}">
                <a16:creationId xmlns:a16="http://schemas.microsoft.com/office/drawing/2014/main" id="{72578CBB-F47F-C740-982B-BA1719663CC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544641" y="3441149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3" name="Picture Placeholder 5">
            <a:extLst>
              <a:ext uri="{FF2B5EF4-FFF2-40B4-BE49-F238E27FC236}">
                <a16:creationId xmlns:a16="http://schemas.microsoft.com/office/drawing/2014/main" id="{32A1D8CC-0021-A243-9775-CF930D41B94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544641" y="4705745"/>
            <a:ext cx="369944" cy="3687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7" name="Text Placeholder 10">
            <a:extLst>
              <a:ext uri="{FF2B5EF4-FFF2-40B4-BE49-F238E27FC236}">
                <a16:creationId xmlns:a16="http://schemas.microsoft.com/office/drawing/2014/main" id="{8867B6C6-0A29-A04E-BAE5-B9060225E1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213862" y="2361562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9DF49D7C-2E08-9348-9C2B-0496EF9612DF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1213862" y="2114704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Text Placeholder 10">
            <a:extLst>
              <a:ext uri="{FF2B5EF4-FFF2-40B4-BE49-F238E27FC236}">
                <a16:creationId xmlns:a16="http://schemas.microsoft.com/office/drawing/2014/main" id="{2733402A-D14F-6D48-A59D-329C3824DD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213862" y="3594617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Text Placeholder 2">
            <a:extLst>
              <a:ext uri="{FF2B5EF4-FFF2-40B4-BE49-F238E27FC236}">
                <a16:creationId xmlns:a16="http://schemas.microsoft.com/office/drawing/2014/main" id="{3886AD51-641D-6B44-B558-2B15E88D1BC5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213862" y="3347759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Text Placeholder 10">
            <a:extLst>
              <a:ext uri="{FF2B5EF4-FFF2-40B4-BE49-F238E27FC236}">
                <a16:creationId xmlns:a16="http://schemas.microsoft.com/office/drawing/2014/main" id="{C00297CA-1F0B-4C44-852F-CF6FEA9F948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213862" y="4855381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3" name="Text Placeholder 2">
            <a:extLst>
              <a:ext uri="{FF2B5EF4-FFF2-40B4-BE49-F238E27FC236}">
                <a16:creationId xmlns:a16="http://schemas.microsoft.com/office/drawing/2014/main" id="{3F704107-F38D-E044-8226-ACDDEDEDC605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1213862" y="4608523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4" name="Text Placeholder 10">
            <a:extLst>
              <a:ext uri="{FF2B5EF4-FFF2-40B4-BE49-F238E27FC236}">
                <a16:creationId xmlns:a16="http://schemas.microsoft.com/office/drawing/2014/main" id="{7A332327-16D9-9B48-8EAC-A4F377D5904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7358765" y="2361562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5" name="Text Placeholder 2">
            <a:extLst>
              <a:ext uri="{FF2B5EF4-FFF2-40B4-BE49-F238E27FC236}">
                <a16:creationId xmlns:a16="http://schemas.microsoft.com/office/drawing/2014/main" id="{8EB0263B-D418-C14A-A00B-092B5EB5C515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7358764" y="2114704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6" name="Text Placeholder 10">
            <a:extLst>
              <a:ext uri="{FF2B5EF4-FFF2-40B4-BE49-F238E27FC236}">
                <a16:creationId xmlns:a16="http://schemas.microsoft.com/office/drawing/2014/main" id="{53CC49A6-2AB5-664B-9A6C-56D70E1382D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58765" y="3594617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718CCABC-AF06-5241-8D13-EB2F4637D435}"/>
              </a:ext>
            </a:extLst>
          </p:cNvPr>
          <p:cNvSpPr>
            <a:spLocks noGrp="1"/>
          </p:cNvSpPr>
          <p:nvPr>
            <p:ph type="body" idx="36"/>
          </p:nvPr>
        </p:nvSpPr>
        <p:spPr>
          <a:xfrm>
            <a:off x="7358764" y="3347759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8" name="Text Placeholder 10">
            <a:extLst>
              <a:ext uri="{FF2B5EF4-FFF2-40B4-BE49-F238E27FC236}">
                <a16:creationId xmlns:a16="http://schemas.microsoft.com/office/drawing/2014/main" id="{5119242C-1FE8-C140-9349-8172F954E3C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7358765" y="4855381"/>
            <a:ext cx="4411704" cy="365077"/>
          </a:xfrm>
        </p:spPr>
        <p:txBody>
          <a:bodyPr l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2pPr>
            <a:lvl3pPr marL="9144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3pPr>
            <a:lvl4pPr marL="13716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4pPr>
            <a:lvl5pPr marL="1828800" indent="0">
              <a:lnSpc>
                <a:spcPct val="100000"/>
              </a:lnSpc>
              <a:buNone/>
              <a:defRPr sz="900">
                <a:solidFill>
                  <a:schemeClr val="tx1"/>
                </a:solidFill>
                <a:latin typeface="Speak Pro" panose="020B0504020101020102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23F2AE0B-3E70-BB47-8FBC-FE66A5A297BD}"/>
              </a:ext>
            </a:extLst>
          </p:cNvPr>
          <p:cNvSpPr>
            <a:spLocks noGrp="1"/>
          </p:cNvSpPr>
          <p:nvPr>
            <p:ph type="body" idx="38"/>
          </p:nvPr>
        </p:nvSpPr>
        <p:spPr>
          <a:xfrm>
            <a:off x="7358764" y="4608523"/>
            <a:ext cx="4411705" cy="312380"/>
          </a:xfrm>
        </p:spPr>
        <p:txBody>
          <a:bodyPr lIns="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bg1"/>
                </a:solidFill>
                <a:latin typeface="Speak Pro" panose="020B0504020101020102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AF7CBB0-F32C-B84C-AEEA-FA0944BBB865}"/>
              </a:ext>
            </a:extLst>
          </p:cNvPr>
          <p:cNvCxnSpPr>
            <a:cxnSpLocks/>
          </p:cNvCxnSpPr>
          <p:nvPr userDrawn="1"/>
        </p:nvCxnSpPr>
        <p:spPr>
          <a:xfrm>
            <a:off x="0" y="5992966"/>
            <a:ext cx="12192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58574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/Cap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C0F668-C1BA-A349-A542-9E54E73E8178}"/>
              </a:ext>
            </a:extLst>
          </p:cNvPr>
          <p:cNvCxnSpPr>
            <a:cxnSpLocks/>
          </p:cNvCxnSpPr>
          <p:nvPr userDrawn="1"/>
        </p:nvCxnSpPr>
        <p:spPr>
          <a:xfrm>
            <a:off x="4961621" y="339644"/>
            <a:ext cx="0" cy="2806512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339644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339644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5167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w/Cap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3482977"/>
            <a:ext cx="12192000" cy="337502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id-ID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C0F668-C1BA-A349-A542-9E54E73E8178}"/>
              </a:ext>
            </a:extLst>
          </p:cNvPr>
          <p:cNvCxnSpPr>
            <a:cxnSpLocks/>
          </p:cNvCxnSpPr>
          <p:nvPr userDrawn="1"/>
        </p:nvCxnSpPr>
        <p:spPr>
          <a:xfrm>
            <a:off x="4961621" y="339644"/>
            <a:ext cx="0" cy="2806512"/>
          </a:xfrm>
          <a:prstGeom prst="line">
            <a:avLst/>
          </a:prstGeom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832AA92-D0AC-8247-A360-19A5932C4E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51244" y="339644"/>
            <a:ext cx="6002556" cy="2806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600">
                <a:latin typeface="+mj-lt"/>
              </a:defRPr>
            </a:lvl1pPr>
            <a:lvl2pPr algn="l">
              <a:defRPr sz="1600">
                <a:latin typeface="+mj-lt"/>
              </a:defRPr>
            </a:lvl2pPr>
            <a:lvl3pPr algn="l">
              <a:defRPr sz="1600">
                <a:latin typeface="+mj-lt"/>
              </a:defRPr>
            </a:lvl3pPr>
            <a:lvl4pPr algn="l">
              <a:defRPr sz="1600">
                <a:latin typeface="+mj-lt"/>
              </a:defRPr>
            </a:lvl4pPr>
            <a:lvl5pPr algn="l">
              <a:defRPr sz="16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AD9F76-09D6-0D4E-99ED-D9391C974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623" y="339644"/>
            <a:ext cx="4179376" cy="2806512"/>
          </a:xfrm>
        </p:spPr>
        <p:txBody>
          <a:bodyPr lIns="0" rIns="0" anchor="ctr">
            <a:normAutofit/>
          </a:bodyPr>
          <a:lstStyle>
            <a:lvl1pPr algn="l">
              <a:defRPr sz="4800" b="0" i="0" cap="all" baseline="0">
                <a:solidFill>
                  <a:schemeClr val="accent4">
                    <a:lumMod val="75000"/>
                  </a:schemeClr>
                </a:solidFill>
                <a:latin typeface="Sagona ExtraLight" panose="0202030305050502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859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69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866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09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4605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1011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7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37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1223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7626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6776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3154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2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9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418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40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19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5" r:id="rId1"/>
    <p:sldLayoutId id="2147484686" r:id="rId2"/>
    <p:sldLayoutId id="2147484687" r:id="rId3"/>
    <p:sldLayoutId id="2147484688" r:id="rId4"/>
    <p:sldLayoutId id="2147484689" r:id="rId5"/>
    <p:sldLayoutId id="2147484690" r:id="rId6"/>
    <p:sldLayoutId id="2147484691" r:id="rId7"/>
    <p:sldLayoutId id="2147484692" r:id="rId8"/>
    <p:sldLayoutId id="2147484693" r:id="rId9"/>
    <p:sldLayoutId id="2147484694" r:id="rId10"/>
    <p:sldLayoutId id="2147484695" r:id="rId11"/>
    <p:sldLayoutId id="2147484696" r:id="rId12"/>
    <p:sldLayoutId id="2147484252" r:id="rId13"/>
    <p:sldLayoutId id="2147484120" r:id="rId14"/>
    <p:sldLayoutId id="2147484025" r:id="rId15"/>
    <p:sldLayoutId id="2147484005" r:id="rId16"/>
    <p:sldLayoutId id="2147484007" r:id="rId17"/>
    <p:sldLayoutId id="2147484008" r:id="rId18"/>
    <p:sldLayoutId id="2147484012" r:id="rId19"/>
    <p:sldLayoutId id="2147483669" r:id="rId20"/>
    <p:sldLayoutId id="2147483673" r:id="rId21"/>
    <p:sldLayoutId id="2147483670" r:id="rId22"/>
    <p:sldLayoutId id="2147483674" r:id="rId23"/>
    <p:sldLayoutId id="2147483676" r:id="rId24"/>
    <p:sldLayoutId id="2147483675" r:id="rId25"/>
    <p:sldLayoutId id="2147483677" r:id="rId26"/>
    <p:sldLayoutId id="2147483678" r:id="rId27"/>
    <p:sldLayoutId id="2147483679" r:id="rId28"/>
    <p:sldLayoutId id="2147483681" r:id="rId29"/>
    <p:sldLayoutId id="2147483686" r:id="rId30"/>
    <p:sldLayoutId id="2147483683" r:id="rId31"/>
    <p:sldLayoutId id="2147483685" r:id="rId32"/>
    <p:sldLayoutId id="2147483680" r:id="rId33"/>
    <p:sldLayoutId id="2147483692" r:id="rId34"/>
    <p:sldLayoutId id="2147483693" r:id="rId35"/>
    <p:sldLayoutId id="2147483694" r:id="rId36"/>
    <p:sldLayoutId id="2147483688" r:id="rId37"/>
    <p:sldLayoutId id="2147483687" r:id="rId38"/>
    <p:sldLayoutId id="2147483690" r:id="rId39"/>
    <p:sldLayoutId id="2147483695" r:id="rId40"/>
    <p:sldLayoutId id="2147483696" r:id="rId41"/>
    <p:sldLayoutId id="2147483698" r:id="rId42"/>
    <p:sldLayoutId id="2147483703" r:id="rId43"/>
    <p:sldLayoutId id="2147483704" r:id="rId44"/>
    <p:sldLayoutId id="2147483705" r:id="rId45"/>
    <p:sldLayoutId id="2147483706" r:id="rId46"/>
    <p:sldLayoutId id="2147483700" r:id="rId47"/>
    <p:sldLayoutId id="2147483699" r:id="rId48"/>
    <p:sldLayoutId id="2147483701" r:id="rId49"/>
    <p:sldLayoutId id="2147483702" r:id="rId50"/>
    <p:sldLayoutId id="2147484213" r:id="rId51"/>
    <p:sldLayoutId id="2147484437" r:id="rId5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5356824-A55C-4F44-B9CB-109B027241D7}" type="datetimeFigureOut">
              <a:rPr lang="en-US" smtClean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2C6627B-E4D5-2947-8E88-B84039729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86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8" r:id="rId1"/>
    <p:sldLayoutId id="2147484699" r:id="rId2"/>
    <p:sldLayoutId id="2147484700" r:id="rId3"/>
    <p:sldLayoutId id="2147484701" r:id="rId4"/>
    <p:sldLayoutId id="2147484702" r:id="rId5"/>
    <p:sldLayoutId id="2147484703" r:id="rId6"/>
    <p:sldLayoutId id="2147484704" r:id="rId7"/>
    <p:sldLayoutId id="2147484705" r:id="rId8"/>
    <p:sldLayoutId id="2147484706" r:id="rId9"/>
    <p:sldLayoutId id="2147484707" r:id="rId10"/>
    <p:sldLayoutId id="214748470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17780CC5-221F-4115-BCD6-AF6BC9E10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49185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9516ACA-375D-1140-8EDA-CE04AAC75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7932" y="4127356"/>
            <a:ext cx="8058150" cy="1582305"/>
          </a:xfrm>
        </p:spPr>
        <p:txBody>
          <a:bodyPr vert="horz" lIns="91440" tIns="45720" rIns="91440" bIns="45720" rtlCol="0" anchorCtr="1"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3400" b="1" dirty="0">
                <a:latin typeface="+mn-lt"/>
                <a:cs typeface="Calibri" panose="020F0502020204030204" pitchFamily="34" charset="0"/>
              </a:rPr>
              <a:t>ODKAZ STÁLE ŽIVÝ</a:t>
            </a:r>
            <a:br>
              <a:rPr lang="en-US" sz="3000" b="1" kern="1200" dirty="0">
                <a:latin typeface="+mn-lt"/>
                <a:cs typeface="Calibri" panose="020F0502020204030204" pitchFamily="34" charset="0"/>
              </a:rPr>
            </a:br>
            <a:r>
              <a:rPr lang="cs-CZ" sz="2600" kern="1200" dirty="0">
                <a:latin typeface="+mn-lt"/>
                <a:cs typeface="Calibri" panose="020F0502020204030204" pitchFamily="34" charset="0"/>
              </a:rPr>
              <a:t>co se můžeme naučit ze sociální práce </a:t>
            </a:r>
            <a:br>
              <a:rPr lang="cs-CZ" sz="2600" kern="1200" dirty="0">
                <a:latin typeface="+mn-lt"/>
                <a:cs typeface="Calibri" panose="020F0502020204030204" pitchFamily="34" charset="0"/>
              </a:rPr>
            </a:br>
            <a:r>
              <a:rPr lang="cs-CZ" sz="2600" kern="1200" dirty="0">
                <a:latin typeface="+mn-lt"/>
                <a:cs typeface="Calibri" panose="020F0502020204030204" pitchFamily="34" charset="0"/>
              </a:rPr>
              <a:t>v terezínském ghettu?</a:t>
            </a:r>
            <a:endParaRPr lang="en-US" sz="2600" kern="12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6201" y="5900011"/>
            <a:ext cx="6801612" cy="53612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Olga Klepáčková</a:t>
            </a:r>
          </a:p>
        </p:txBody>
      </p:sp>
      <p:pic>
        <p:nvPicPr>
          <p:cNvPr id="7" name="Picture 6" descr="A picture containing text, outdoor, old&#10;&#10;Description automatically generated">
            <a:extLst>
              <a:ext uri="{FF2B5EF4-FFF2-40B4-BE49-F238E27FC236}">
                <a16:creationId xmlns:a16="http://schemas.microsoft.com/office/drawing/2014/main" id="{8EC3A990-081A-49D3-BBC9-7DFBC44E70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60"/>
          <a:stretch/>
        </p:blipFill>
        <p:spPr>
          <a:xfrm>
            <a:off x="7828203" y="530686"/>
            <a:ext cx="2934215" cy="33013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8" name="Picture 67" descr="A picture containing text&#10;&#10;Description automatically generated">
            <a:extLst>
              <a:ext uri="{FF2B5EF4-FFF2-40B4-BE49-F238E27FC236}">
                <a16:creationId xmlns:a16="http://schemas.microsoft.com/office/drawing/2014/main" id="{BA741B21-25D8-4968-9317-93DBD75825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78" r="8010"/>
          <a:stretch/>
        </p:blipFill>
        <p:spPr>
          <a:xfrm>
            <a:off x="4639918" y="530687"/>
            <a:ext cx="2934178" cy="33013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 descr="A picture containing text, clothes&#10;&#10;Description automatically generated">
            <a:extLst>
              <a:ext uri="{FF2B5EF4-FFF2-40B4-BE49-F238E27FC236}">
                <a16:creationId xmlns:a16="http://schemas.microsoft.com/office/drawing/2014/main" id="{25D74EC9-587D-4DD2-A176-BBADE3E570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808" r="-2" b="3248"/>
          <a:stretch/>
        </p:blipFill>
        <p:spPr>
          <a:xfrm>
            <a:off x="1451618" y="530688"/>
            <a:ext cx="2934193" cy="33013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C94E5DA-2554-4BEF-9EEC-79F21976E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3934" y="6059249"/>
            <a:ext cx="707600" cy="491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5847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2261347-15A3-4637-AB7E-91CCD2D27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61492"/>
            <a:ext cx="7729728" cy="884428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HLAVNÍ OBLASTI SOCIÁLNÍ PRÁCE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C104A88D-F2CF-462F-ACB3-225FCFAE9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524250"/>
              </p:ext>
            </p:extLst>
          </p:nvPr>
        </p:nvGraphicFramePr>
        <p:xfrm>
          <a:off x="2231136" y="2638044"/>
          <a:ext cx="7729728" cy="310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4136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53">
            <a:extLst>
              <a:ext uri="{FF2B5EF4-FFF2-40B4-BE49-F238E27FC236}">
                <a16:creationId xmlns:a16="http://schemas.microsoft.com/office/drawing/2014/main" id="{9E4899E2-80D9-40D0-93EF-1A5E956B5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3731" y="490790"/>
            <a:ext cx="6709144" cy="760493"/>
          </a:xfrm>
        </p:spPr>
        <p:txBody>
          <a:bodyPr vert="horz" lIns="274320" tIns="182880" rIns="274320" bIns="182880" rtlCol="0" anchor="ctr" anchorCtr="1">
            <a:noAutofit/>
          </a:bodyPr>
          <a:lstStyle/>
          <a:p>
            <a:pPr algn="r"/>
            <a:r>
              <a:rPr lang="cs-CZ" sz="2200" dirty="0">
                <a:solidFill>
                  <a:srgbClr val="2626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SOCIÁLNÍ PRÁCE a kultura</a:t>
            </a:r>
            <a:endParaRPr lang="en-US" sz="2200" dirty="0">
              <a:solidFill>
                <a:srgbClr val="26262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90550-5B88-4DE1-BCA3-781E4194C57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81450" y="1729409"/>
            <a:ext cx="7591425" cy="493974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r">
              <a:spcAft>
                <a:spcPts val="1800"/>
              </a:spcAft>
              <a:buNone/>
            </a:pPr>
            <a:r>
              <a:rPr lang="cs-CZ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Spolupráce Oddělení péče                                                                                 s Oddělením pro organizování volného času</a:t>
            </a:r>
          </a:p>
          <a:p>
            <a:pPr marL="0" indent="0" algn="r">
              <a:spcAft>
                <a:spcPts val="1800"/>
              </a:spcAft>
              <a:buNone/>
            </a:pPr>
            <a:r>
              <a:rPr lang="cs-CZ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Výtvarné činnosti, hudba a divadlo jako součást strategie přežití</a:t>
            </a:r>
          </a:p>
          <a:p>
            <a:pPr marL="0" indent="0" algn="r">
              <a:spcAft>
                <a:spcPts val="1800"/>
              </a:spcAft>
              <a:buNone/>
            </a:pPr>
            <a:r>
              <a:rPr lang="cs-CZ" sz="3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„Byli jsme hladoví, unavení, nemocní.                                     Ale měli jsme pro co žít“ </a:t>
            </a: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(Edgar Krasa)</a:t>
            </a:r>
          </a:p>
          <a:p>
            <a:pPr marL="0" indent="0" algn="r">
              <a:spcAft>
                <a:spcPts val="1800"/>
              </a:spcAft>
              <a:buNone/>
            </a:pPr>
            <a:r>
              <a:rPr lang="cs-CZ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Nejméně 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</a:t>
            </a:r>
            <a:r>
              <a:rPr lang="cs-CZ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430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přednášek v Terezíně</a:t>
            </a:r>
          </a:p>
        </p:txBody>
      </p:sp>
      <p:pic>
        <p:nvPicPr>
          <p:cNvPr id="5" name="Picture 4" descr="A picture containing text, person, old&#10;&#10;Description automatically generated">
            <a:extLst>
              <a:ext uri="{FF2B5EF4-FFF2-40B4-BE49-F238E27FC236}">
                <a16:creationId xmlns:a16="http://schemas.microsoft.com/office/drawing/2014/main" id="{CB904DC8-270A-4F21-8C96-09EF44384B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41" r="3" b="19641"/>
          <a:stretch/>
        </p:blipFill>
        <p:spPr>
          <a:xfrm>
            <a:off x="944128" y="490790"/>
            <a:ext cx="3184930" cy="18015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9" descr="A group of people standing together&#10;&#10;Description automatically generated with low confidence">
            <a:extLst>
              <a:ext uri="{FF2B5EF4-FFF2-40B4-BE49-F238E27FC236}">
                <a16:creationId xmlns:a16="http://schemas.microsoft.com/office/drawing/2014/main" id="{C3F1F98F-CAC5-4771-BC1F-CC392CDBF4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872" r="2" b="6761"/>
          <a:stretch/>
        </p:blipFill>
        <p:spPr>
          <a:xfrm>
            <a:off x="944128" y="2537549"/>
            <a:ext cx="3168458" cy="17922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4" name="Picture 33" descr="A group of men playing basketball&#10;&#10;Description automatically generated with medium confidence">
            <a:extLst>
              <a:ext uri="{FF2B5EF4-FFF2-40B4-BE49-F238E27FC236}">
                <a16:creationId xmlns:a16="http://schemas.microsoft.com/office/drawing/2014/main" id="{23685C54-BD6D-4010-940E-F4CA82BF53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294" r="-4" b="11030"/>
          <a:stretch/>
        </p:blipFill>
        <p:spPr>
          <a:xfrm>
            <a:off x="960666" y="4574978"/>
            <a:ext cx="3168392" cy="17922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288495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DF1208-887F-44DF-B51F-8566761EB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081" y="933450"/>
            <a:ext cx="8733837" cy="46858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000" dirty="0">
                <a:solidFill>
                  <a:srgbClr val="990033"/>
                </a:solidFill>
              </a:rPr>
              <a:t>Pro mnohé z těchto sociálních pracovníků, jejich kolegů                             a spolupracovníků byl Terezín jejich posledním pracovním místem v životě. </a:t>
            </a:r>
          </a:p>
          <a:p>
            <a:pPr marL="0" indent="0" algn="ctr">
              <a:buNone/>
            </a:pPr>
            <a:r>
              <a:rPr lang="cs-CZ" sz="4200" b="1" dirty="0">
                <a:solidFill>
                  <a:srgbClr val="990033"/>
                </a:solidFill>
              </a:rPr>
              <a:t>Sociální práce terezínského ghetta ale neskončila s jejich smrtí nebo                 s koncem války...</a:t>
            </a:r>
          </a:p>
        </p:txBody>
      </p:sp>
    </p:spTree>
    <p:extLst>
      <p:ext uri="{BB962C8B-B14F-4D97-AF65-F5344CB8AC3E}">
        <p14:creationId xmlns:p14="http://schemas.microsoft.com/office/powerpoint/2010/main" val="2028811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8">
            <a:extLst>
              <a:ext uri="{FF2B5EF4-FFF2-40B4-BE49-F238E27FC236}">
                <a16:creationId xmlns:a16="http://schemas.microsoft.com/office/drawing/2014/main" id="{356ED7C0-EA05-4088-A45B-3D38B9722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876939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52B5A8-B63F-46AC-B9B5-4EE176AAEDF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06195" y="798413"/>
            <a:ext cx="5289805" cy="570716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cs-CZ" sz="38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„Louis Löwy stavěl mosty, které spojovaly kontinenty, země, generace a ty nejrozdílnější lidi jednoho           s druhým. Překonal tak nesčetné hranice."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1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(Kersting, in Gardella, 2011:47)</a:t>
            </a:r>
          </a:p>
          <a:p>
            <a:pPr marL="0" indent="0">
              <a:lnSpc>
                <a:spcPct val="90000"/>
              </a:lnSpc>
              <a:buNone/>
            </a:pPr>
            <a:endParaRPr lang="cs-CZ" i="1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3700" b="1" i="1" dirty="0">
                <a:solidFill>
                  <a:srgbClr val="C00000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cs-CZ" sz="3700" b="1" i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Když děláme jen to,                  co je možné, nikdy nedosáhneme nemožného.“</a:t>
            </a:r>
            <a:endParaRPr lang="cs-CZ" sz="3700" b="1" i="1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17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(Löwy, in Gardella, 2011:165)</a:t>
            </a:r>
            <a:endParaRPr lang="en-US" sz="17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5" name="Rectangle 30">
            <a:extLst>
              <a:ext uri="{FF2B5EF4-FFF2-40B4-BE49-F238E27FC236}">
                <a16:creationId xmlns:a16="http://schemas.microsoft.com/office/drawing/2014/main" id="{7321A87D-9B65-4462-9E36-ABE616950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640080"/>
            <a:ext cx="4017264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CD8CE0-09D1-499D-A3F9-11CA2845F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0772" y="806357"/>
            <a:ext cx="3685032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Content Placeholder 5" descr="A person wearing glasses and looking at the camera&#10;&#10;Description automatically generated">
            <a:extLst>
              <a:ext uri="{FF2B5EF4-FFF2-40B4-BE49-F238E27FC236}">
                <a16:creationId xmlns:a16="http://schemas.microsoft.com/office/drawing/2014/main" id="{C538818D-C57C-4B47-9F58-65E69FC9C2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610" b="-3"/>
          <a:stretch/>
        </p:blipFill>
        <p:spPr>
          <a:xfrm>
            <a:off x="8020812" y="1126397"/>
            <a:ext cx="3044952" cy="428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207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E60011CD-E117-42B3-8FB6-2D4AE60FF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315" y="964692"/>
            <a:ext cx="398678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138EC1-6B49-4BE4-9745-4298FEDE4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907" y="1128683"/>
            <a:ext cx="36576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Content Placeholder 12" descr="A yellow flower on a branch&#10;&#10;Description automatically generated with low confidence">
            <a:extLst>
              <a:ext uri="{FF2B5EF4-FFF2-40B4-BE49-F238E27FC236}">
                <a16:creationId xmlns:a16="http://schemas.microsoft.com/office/drawing/2014/main" id="{3D18CEC5-9614-49E9-9AD5-E68844CB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99" y="2280353"/>
            <a:ext cx="3328416" cy="2305236"/>
          </a:xfrm>
          <a:prstGeom prst="rect">
            <a:avLst/>
          </a:prstGeom>
        </p:spPr>
      </p:pic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544D7407-B456-49E6-9447-D63AF48CF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6375" y="964692"/>
            <a:ext cx="6107310" cy="4936558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3200" b="1" dirty="0">
                <a:solidFill>
                  <a:schemeClr val="tx1"/>
                </a:solidFill>
              </a:rPr>
              <a:t>Příběh sociální práce v terezínském ghettu je krásným, výjimečným příkladem naplňování hodnot sociální práce v praxi. J</a:t>
            </a:r>
            <a:r>
              <a:rPr lang="cs-CZ" sz="3200" b="1" dirty="0">
                <a:solidFill>
                  <a:schemeClr val="tx1"/>
                </a:solidFill>
              </a:rPr>
              <a:t>e</a:t>
            </a:r>
            <a:r>
              <a:rPr lang="en-US" sz="3200" b="1" dirty="0">
                <a:solidFill>
                  <a:schemeClr val="tx1"/>
                </a:solidFill>
              </a:rPr>
              <a:t> svědectvím o podstatě lidské důstojnosti, solidaritě </a:t>
            </a:r>
            <a:r>
              <a:rPr lang="cs-CZ" sz="3200" b="1" dirty="0">
                <a:solidFill>
                  <a:schemeClr val="tx1"/>
                </a:solidFill>
              </a:rPr>
              <a:t>                      </a:t>
            </a:r>
            <a:r>
              <a:rPr lang="en-US" sz="3200" b="1" dirty="0">
                <a:solidFill>
                  <a:schemeClr val="tx1"/>
                </a:solidFill>
              </a:rPr>
              <a:t>a mimořádné síle lidského ducha uprostřed tragédie. Je pro nás odkazem stále živým, který</a:t>
            </a:r>
            <a:r>
              <a:rPr lang="cs-CZ" sz="3200" b="1" dirty="0">
                <a:solidFill>
                  <a:schemeClr val="tx1"/>
                </a:solidFill>
              </a:rPr>
              <a:t> bychom měli</a:t>
            </a:r>
            <a:r>
              <a:rPr lang="en-US" sz="3200" b="1" dirty="0">
                <a:solidFill>
                  <a:schemeClr val="tx1"/>
                </a:solidFill>
              </a:rPr>
              <a:t> uchovat a nést dál.</a:t>
            </a:r>
          </a:p>
        </p:txBody>
      </p:sp>
    </p:spTree>
    <p:extLst>
      <p:ext uri="{BB962C8B-B14F-4D97-AF65-F5344CB8AC3E}">
        <p14:creationId xmlns:p14="http://schemas.microsoft.com/office/powerpoint/2010/main" val="415553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60011CD-E117-42B3-8FB6-2D4AE60FF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315" y="964692"/>
            <a:ext cx="3986784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D8138EC1-6B49-4BE4-9745-4298FEDE4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907" y="1128683"/>
            <a:ext cx="3657600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A picture containing person, person&#10;&#10;Description automatically generated">
            <a:extLst>
              <a:ext uri="{FF2B5EF4-FFF2-40B4-BE49-F238E27FC236}">
                <a16:creationId xmlns:a16="http://schemas.microsoft.com/office/drawing/2014/main" id="{A05412C4-B307-4A56-A1EB-7BF61298E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837" y="1293275"/>
            <a:ext cx="2847740" cy="427939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5390" y="964692"/>
            <a:ext cx="5931759" cy="54259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lnSpc>
                <a:spcPct val="110000"/>
              </a:lnSpc>
              <a:buNone/>
            </a:pPr>
            <a:r>
              <a:rPr lang="en-US" sz="3700" b="1" i="1" dirty="0">
                <a:solidFill>
                  <a:schemeClr val="tx1"/>
                </a:solidFill>
                <a:latin typeface="+mn-lt"/>
              </a:rPr>
              <a:t> </a:t>
            </a:r>
            <a:r>
              <a:rPr lang="cs-CZ" sz="3700" b="1" i="1" dirty="0">
                <a:solidFill>
                  <a:schemeClr val="tx1"/>
                </a:solidFill>
                <a:latin typeface="+mn-lt"/>
              </a:rPr>
              <a:t>„</a:t>
            </a:r>
            <a:r>
              <a:rPr lang="en-US" sz="3700" b="1" i="1" dirty="0">
                <a:solidFill>
                  <a:schemeClr val="tx1"/>
                </a:solidFill>
                <a:latin typeface="+mn-lt"/>
              </a:rPr>
              <a:t>Jsem od přírody optimista. Jsem ale pesimistická ohledně ochoty budoucích generací vzpomínat a starat se o to, co se stalo evropským Židům a nám v Terezíně</a:t>
            </a:r>
            <a:r>
              <a:rPr lang="cs-CZ" sz="3700" b="1" i="1" dirty="0">
                <a:solidFill>
                  <a:schemeClr val="tx1"/>
                </a:solidFill>
                <a:latin typeface="+mn-lt"/>
              </a:rPr>
              <a:t>.</a:t>
            </a:r>
            <a:r>
              <a:rPr lang="cs-CZ" sz="3700" b="1" i="1" dirty="0">
                <a:solidFill>
                  <a:schemeClr val="tx1"/>
                </a:solidFill>
              </a:rPr>
              <a:t>“</a:t>
            </a:r>
            <a:r>
              <a:rPr lang="en-US" sz="3700" b="1" i="1" dirty="0">
                <a:solidFill>
                  <a:schemeClr val="tx1"/>
                </a:solidFill>
                <a:latin typeface="+mn-lt"/>
              </a:rPr>
              <a:t> </a:t>
            </a:r>
            <a:endParaRPr lang="cs-CZ" sz="3700" b="1" i="1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buNone/>
            </a:pPr>
            <a:endParaRPr lang="cs-CZ" sz="2400" dirty="0">
              <a:effectLst/>
              <a:latin typeface="+mn-lt"/>
            </a:endParaRPr>
          </a:p>
          <a:p>
            <a:pPr marL="0" indent="0" algn="r"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+mn-lt"/>
              </a:rPr>
              <a:t>(</a:t>
            </a:r>
            <a:r>
              <a:rPr lang="en-US" sz="2400" b="1" dirty="0">
                <a:solidFill>
                  <a:schemeClr val="tx1"/>
                </a:solidFill>
                <a:effectLst/>
                <a:latin typeface="+mn-lt"/>
              </a:rPr>
              <a:t>paní Alice Herzová-Sommerová</a:t>
            </a:r>
            <a:r>
              <a:rPr lang="en-US" sz="2400" dirty="0">
                <a:solidFill>
                  <a:schemeClr val="tx1"/>
                </a:solidFill>
                <a:effectLst/>
                <a:latin typeface="+mn-lt"/>
              </a:rPr>
              <a:t>, 1903-2014, známá jako pianistka z Terezína, 2010</a:t>
            </a:r>
            <a:r>
              <a:rPr lang="cs-CZ" sz="2400" dirty="0">
                <a:solidFill>
                  <a:schemeClr val="tx1"/>
                </a:solidFill>
                <a:effectLst/>
                <a:latin typeface="+mn-lt"/>
              </a:rPr>
              <a:t>)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25297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40">
            <a:extLst>
              <a:ext uri="{FF2B5EF4-FFF2-40B4-BE49-F238E27FC236}">
                <a16:creationId xmlns:a16="http://schemas.microsoft.com/office/drawing/2014/main" id="{EF2734AF-C71C-40F4-A0DB-1720B4AC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93242"/>
            <a:ext cx="7729728" cy="730758"/>
          </a:xfrm>
          <a:solidFill>
            <a:schemeClr val="bg1">
              <a:alpha val="3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Ghetto terezín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3" name="Content Placeholder 36">
            <a:extLst>
              <a:ext uri="{FF2B5EF4-FFF2-40B4-BE49-F238E27FC236}">
                <a16:creationId xmlns:a16="http://schemas.microsoft.com/office/drawing/2014/main" id="{30AFEFEF-60DD-4E67-A5EB-D22F553288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560994"/>
              </p:ext>
            </p:extLst>
          </p:nvPr>
        </p:nvGraphicFramePr>
        <p:xfrm>
          <a:off x="742950" y="1987931"/>
          <a:ext cx="10829925" cy="4450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0884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4A61973C-D7BC-4397-B86E-9E0A93397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044" y="745236"/>
            <a:ext cx="10725912" cy="5367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3467D05-2141-47A3-A4E0-42AF4AB00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328266" y="-2013796"/>
            <a:ext cx="5535469" cy="10885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9EEC26-3405-4384-A4CC-7DB3A6C61FAE}"/>
              </a:ext>
            </a:extLst>
          </p:cNvPr>
          <p:cNvSpPr txBox="1"/>
          <p:nvPr/>
        </p:nvSpPr>
        <p:spPr>
          <a:xfrm>
            <a:off x="8401050" y="427672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6F40F5-A74F-42A2-A15D-B1500C96C2AA}"/>
              </a:ext>
            </a:extLst>
          </p:cNvPr>
          <p:cNvSpPr txBox="1"/>
          <p:nvPr/>
        </p:nvSpPr>
        <p:spPr>
          <a:xfrm>
            <a:off x="1317942" y="1274989"/>
            <a:ext cx="9556115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3000" i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„</a:t>
            </a:r>
            <a:r>
              <a:rPr lang="en-US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Paradox Terezína byl, že na jedné straně umírali lidé hladem, zoufalstvím, špínou,</a:t>
            </a:r>
            <a:r>
              <a:rPr lang="cs-CZ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r>
              <a:rPr lang="en-US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nemocemi, beznadějí, ale na druhé straně se hrál fotbal, byly koncerty, zpívaly se opery, Brundibár, Prodaná nevěsta a tak dále. </a:t>
            </a:r>
            <a:endParaRPr lang="cs-CZ" sz="3000" i="1" kern="1200" dirty="0">
              <a:effectLst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/>
            <a:r>
              <a:rPr lang="en-US" sz="3500" b="1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 Terezíně se zpívalo, v Terezíně se umíralo</a:t>
            </a:r>
            <a:r>
              <a:rPr lang="en-US" sz="3500" i="1" kern="12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…</a:t>
            </a:r>
            <a:endParaRPr lang="cs-CZ" sz="3500" i="1" kern="1200" dirty="0"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algn="ctr"/>
            <a:r>
              <a:rPr lang="en-US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Já říkám, Terezín byl v tomto ohledu nejsvobodnější město </a:t>
            </a:r>
            <a:r>
              <a:rPr lang="cs-CZ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  </a:t>
            </a:r>
            <a:r>
              <a:rPr lang="en-US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v celém protektorátu nebo v celé říši</a:t>
            </a:r>
            <a:r>
              <a:rPr lang="cs-CZ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.“</a:t>
            </a:r>
            <a:br>
              <a:rPr lang="cs-CZ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r>
              <a:rPr lang="en-US" sz="3000" i="1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</a:t>
            </a:r>
            <a:br>
              <a:rPr lang="cs-CZ" sz="30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(Toman Brod, </a:t>
            </a:r>
            <a:r>
              <a:rPr lang="cs-CZ" sz="2400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nar. </a:t>
            </a:r>
            <a:r>
              <a:rPr lang="en-US" sz="2400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1929, přeživší </a:t>
            </a:r>
            <a:r>
              <a:rPr lang="cs-CZ" sz="2400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</a:t>
            </a:r>
            <a:r>
              <a:rPr lang="en-US" sz="2400" kern="1200" dirty="0"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olocaustu)</a:t>
            </a:r>
            <a:br>
              <a:rPr lang="en-US" sz="2400" kern="1200" dirty="0">
                <a:effectLst/>
                <a:latin typeface="+mj-lt"/>
                <a:ea typeface="+mj-ea"/>
                <a:cs typeface="+mj-cs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408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A9AB8-D51B-47AA-BC02-0F89486E0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0872" y="1071985"/>
            <a:ext cx="9690255" cy="471403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4800" dirty="0">
                <a:solidFill>
                  <a:srgbClr val="990033"/>
                </a:solidFill>
              </a:rPr>
              <a:t>Sociální práce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4800" dirty="0">
                <a:solidFill>
                  <a:srgbClr val="990033"/>
                </a:solidFill>
              </a:rPr>
              <a:t>v terezínském ghettu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4800" dirty="0">
                <a:solidFill>
                  <a:srgbClr val="990033"/>
                </a:solidFill>
              </a:rPr>
              <a:t>–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4800" b="1" dirty="0">
                <a:solidFill>
                  <a:srgbClr val="990033"/>
                </a:solidFill>
              </a:rPr>
              <a:t>příběh,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4800" b="1" dirty="0">
                <a:solidFill>
                  <a:srgbClr val="990033"/>
                </a:solidFill>
              </a:rPr>
              <a:t>který by neměl zůstat zapomenutý…</a:t>
            </a:r>
            <a:endParaRPr lang="en-US" sz="4800" b="1" dirty="0">
              <a:solidFill>
                <a:srgbClr val="990033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79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F6F1A-BF9B-465C-A003-0BF7B43E6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85825"/>
            <a:ext cx="4486656" cy="5167503"/>
          </a:xfrm>
          <a:solidFill>
            <a:srgbClr val="FFFFFF"/>
          </a:solidFill>
          <a:ln w="279400" cap="sq" cmpd="thinThick">
            <a:solidFill>
              <a:srgbClr val="FFFFFF"/>
            </a:solidFill>
            <a:miter lim="800000"/>
          </a:ln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cs-CZ" sz="3600" b="1" dirty="0">
                <a:solidFill>
                  <a:schemeClr val="tx1"/>
                </a:solidFill>
              </a:rPr>
              <a:t>Sociální práce   v terezínském ghettu</a:t>
            </a:r>
            <a:br>
              <a:rPr lang="cs-CZ" sz="3600" b="1" dirty="0">
                <a:solidFill>
                  <a:schemeClr val="tx1"/>
                </a:solidFill>
              </a:rPr>
            </a:br>
            <a:br>
              <a:rPr lang="en-US" sz="1200" b="1" dirty="0">
                <a:solidFill>
                  <a:schemeClr val="bg2"/>
                </a:solidFill>
              </a:rPr>
            </a:br>
            <a:br>
              <a:rPr lang="cs-CZ" sz="1200" b="1" dirty="0">
                <a:solidFill>
                  <a:schemeClr val="bg2"/>
                </a:solidFill>
              </a:rPr>
            </a:br>
            <a:br>
              <a:rPr lang="en-US" sz="2400" dirty="0">
                <a:solidFill>
                  <a:schemeClr val="tx1"/>
                </a:solidFill>
              </a:rPr>
            </a:br>
            <a:br>
              <a:rPr lang="en-US" sz="1800" i="1" dirty="0">
                <a:solidFill>
                  <a:schemeClr val="tx1"/>
                </a:solidFill>
              </a:rPr>
            </a:br>
            <a:br>
              <a:rPr lang="en-US" sz="2400" b="1" dirty="0">
                <a:solidFill>
                  <a:schemeClr val="tx1"/>
                </a:solidFill>
                <a:latin typeface="+mn-lt"/>
              </a:rPr>
            </a:br>
            <a:endParaRPr lang="en-US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C292B11-B3FB-4D59-8ED1-DB3AEF773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4762" y="885825"/>
            <a:ext cx="4884420" cy="524865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800" b="1" dirty="0"/>
              <a:t>Specifické aspekty ovlivňující výkon sociální práce v Terezíně:</a:t>
            </a:r>
          </a:p>
          <a:p>
            <a:pPr marL="0" indent="0" algn="r">
              <a:buNone/>
            </a:pPr>
            <a:r>
              <a:rPr lang="cs-CZ" sz="2800" dirty="0"/>
              <a:t>Nehomogenita společenství</a:t>
            </a:r>
          </a:p>
          <a:p>
            <a:pPr marL="0" indent="0" algn="r">
              <a:buNone/>
            </a:pPr>
            <a:r>
              <a:rPr lang="cs-CZ" sz="2800" dirty="0"/>
              <a:t>Životní podmínky</a:t>
            </a:r>
          </a:p>
          <a:p>
            <a:pPr marL="0" indent="0" algn="r">
              <a:buNone/>
            </a:pPr>
            <a:r>
              <a:rPr lang="cs-CZ" sz="2800" dirty="0"/>
              <a:t>Neustálý pocit ohrožení</a:t>
            </a:r>
          </a:p>
          <a:p>
            <a:pPr marL="0" indent="0" algn="r">
              <a:buNone/>
            </a:pPr>
            <a:r>
              <a:rPr lang="cs-CZ" sz="2800" dirty="0"/>
              <a:t>Morální dopad</a:t>
            </a:r>
          </a:p>
          <a:p>
            <a:pPr marL="0" indent="0" algn="r">
              <a:buNone/>
            </a:pPr>
            <a:r>
              <a:rPr lang="cs-CZ" sz="2800" dirty="0"/>
              <a:t>Motivace pro práci</a:t>
            </a:r>
          </a:p>
          <a:p>
            <a:pPr marL="0" indent="0" algn="r">
              <a:buNone/>
            </a:pPr>
            <a:r>
              <a:rPr lang="cs-CZ" sz="2800" dirty="0"/>
              <a:t>Neustálý pohyb osob</a:t>
            </a:r>
          </a:p>
          <a:p>
            <a:pPr marL="0" indent="0" algn="r">
              <a:buNone/>
            </a:pPr>
            <a:r>
              <a:rPr lang="cs-CZ" sz="2800" dirty="0"/>
              <a:t>Pracovní podmínky</a:t>
            </a:r>
          </a:p>
          <a:p>
            <a:pPr marL="0" indent="0" algn="r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D4F6420-7879-427D-9EE1-B54500F2F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2" y="3867533"/>
            <a:ext cx="4486656" cy="2400299"/>
          </a:xfrm>
        </p:spPr>
        <p:txBody>
          <a:bodyPr>
            <a:normAutofit/>
          </a:bodyPr>
          <a:lstStyle/>
          <a:p>
            <a:r>
              <a:rPr lang="en-US" sz="2600" b="1" i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„A tak jsme napochodovali. Tím začala v Terezíně moje</a:t>
            </a:r>
            <a:r>
              <a:rPr lang="cs-CZ" sz="2600" b="1" i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b="1" i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kariéra sociálního pracovníka</a:t>
            </a:r>
            <a:r>
              <a:rPr lang="cs-CZ" sz="2600" b="1" i="1" kern="1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.</a:t>
            </a:r>
            <a:r>
              <a:rPr lang="cs-CZ" sz="26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“</a:t>
            </a:r>
            <a:endParaRPr lang="cs-CZ" sz="2600" b="1" i="1" dirty="0">
              <a:solidFill>
                <a:srgbClr val="C00000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(</a:t>
            </a:r>
            <a:r>
              <a:rPr lang="en-US" sz="1800" kern="1200" dirty="0">
                <a:solidFill>
                  <a:schemeClr val="tx1"/>
                </a:solidFill>
                <a:ea typeface="+mj-ea"/>
                <a:cs typeface="+mj-cs"/>
              </a:rPr>
              <a:t>Löwy</a:t>
            </a:r>
            <a:r>
              <a:rPr lang="cs-CZ" sz="1800" kern="1200" dirty="0">
                <a:solidFill>
                  <a:schemeClr val="tx1"/>
                </a:solidFill>
                <a:ea typeface="+mj-ea"/>
                <a:cs typeface="+mj-cs"/>
              </a:rPr>
              <a:t>,</a:t>
            </a:r>
            <a:r>
              <a:rPr lang="en-US" sz="1800" kern="1200" dirty="0">
                <a:solidFill>
                  <a:schemeClr val="tx1"/>
                </a:solidFill>
                <a:ea typeface="+mj-ea"/>
                <a:cs typeface="+mj-cs"/>
              </a:rPr>
              <a:t> in Gardella, 2011</a:t>
            </a:r>
            <a:r>
              <a:rPr lang="cs-CZ" sz="1800" kern="1200" dirty="0">
                <a:solidFill>
                  <a:schemeClr val="tx1"/>
                </a:solidFill>
                <a:ea typeface="+mj-ea"/>
                <a:cs typeface="+mj-cs"/>
              </a:rPr>
              <a:t>:</a:t>
            </a:r>
            <a:r>
              <a:rPr lang="en-US" sz="1800" kern="1200" dirty="0">
                <a:solidFill>
                  <a:schemeClr val="tx1"/>
                </a:solidFill>
                <a:ea typeface="+mj-ea"/>
                <a:cs typeface="+mj-cs"/>
              </a:rPr>
              <a:t>147</a:t>
            </a:r>
            <a:r>
              <a:rPr lang="cs-CZ" sz="1800" kern="1200" dirty="0">
                <a:solidFill>
                  <a:schemeClr val="tx1"/>
                </a:solidFill>
                <a:ea typeface="+mj-ea"/>
                <a:cs typeface="+mj-cs"/>
              </a:rPr>
              <a:t>)</a:t>
            </a:r>
            <a:endParaRPr lang="en-US" sz="1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5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DF50C-6BB2-40FC-B540-C0B1F51AE9F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48829" y="711160"/>
            <a:ext cx="5061015" cy="310198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Sociální práce v terezínském ghettu byla především </a:t>
            </a:r>
            <a:r>
              <a:rPr lang="cs-CZ" sz="3200" dirty="0">
                <a:solidFill>
                  <a:schemeClr val="tx1"/>
                </a:solidFill>
              </a:rPr>
              <a:t>          </a:t>
            </a:r>
            <a:r>
              <a:rPr lang="en-US" sz="3200" dirty="0">
                <a:solidFill>
                  <a:schemeClr val="tx1"/>
                </a:solidFill>
              </a:rPr>
              <a:t>o hledání a nacházení síly </a:t>
            </a:r>
            <a:r>
              <a:rPr lang="cs-CZ" sz="3200" dirty="0">
                <a:solidFill>
                  <a:schemeClr val="tx1"/>
                </a:solidFill>
              </a:rPr>
              <a:t>     </a:t>
            </a:r>
            <a:r>
              <a:rPr lang="en-US" sz="3200" dirty="0">
                <a:solidFill>
                  <a:schemeClr val="tx1"/>
                </a:solidFill>
              </a:rPr>
              <a:t>v slabosti, o resilienci </a:t>
            </a:r>
            <a:r>
              <a:rPr lang="cs-CZ" sz="3200" dirty="0">
                <a:solidFill>
                  <a:schemeClr val="tx1"/>
                </a:solidFill>
              </a:rPr>
              <a:t>            </a:t>
            </a:r>
            <a:r>
              <a:rPr lang="en-US" sz="3200" dirty="0">
                <a:solidFill>
                  <a:schemeClr val="tx1"/>
                </a:solidFill>
              </a:rPr>
              <a:t>a znovunabytí naděje.</a:t>
            </a:r>
            <a:endParaRPr lang="cs-CZ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</a:rPr>
              <a:t>O odvaze a odhodlání čelit tragickému a zdánlivě nemožnému a </a:t>
            </a:r>
            <a:r>
              <a:rPr lang="cs-CZ" sz="3200" b="1" dirty="0">
                <a:solidFill>
                  <a:schemeClr val="tx1"/>
                </a:solidFill>
              </a:rPr>
              <a:t>touze </a:t>
            </a:r>
            <a:r>
              <a:rPr lang="en-US" sz="3200" b="1" dirty="0">
                <a:solidFill>
                  <a:schemeClr val="tx1"/>
                </a:solidFill>
              </a:rPr>
              <a:t>vytvoř</a:t>
            </a:r>
            <a:r>
              <a:rPr lang="cs-CZ" sz="3200" b="1" dirty="0">
                <a:solidFill>
                  <a:schemeClr val="tx1"/>
                </a:solidFill>
              </a:rPr>
              <a:t>it z beznadějného něco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cs-CZ" sz="3200" b="1" dirty="0">
                <a:solidFill>
                  <a:schemeClr val="tx1"/>
                </a:solidFill>
              </a:rPr>
              <a:t>jedinečného a trvalého.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38592A87-B508-4CB2-8492-E62AABB57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-2"/>
            <a:ext cx="6096000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FC9E525A-397D-4A90-A64F-3F3528D9E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2157" y="479893"/>
            <a:ext cx="5123687" cy="5458969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F89FF11A-335E-4ED6-959D-6F25EBA5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3355" y="644485"/>
            <a:ext cx="4756891" cy="51297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A person in a suit&#10;&#10;Description automatically generated with medium confidence">
            <a:extLst>
              <a:ext uri="{FF2B5EF4-FFF2-40B4-BE49-F238E27FC236}">
                <a16:creationId xmlns:a16="http://schemas.microsoft.com/office/drawing/2014/main" id="{1DFC4A62-558B-4951-8BCA-4A730F051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351" y="805352"/>
            <a:ext cx="1746617" cy="2319866"/>
          </a:xfrm>
          <a:prstGeom prst="rect">
            <a:avLst/>
          </a:prstGeom>
        </p:spPr>
      </p:pic>
      <p:pic>
        <p:nvPicPr>
          <p:cNvPr id="23" name="Picture 22" descr="A picture containing text, person, person, outdoor&#10;&#10;Description automatically generated">
            <a:extLst>
              <a:ext uri="{FF2B5EF4-FFF2-40B4-BE49-F238E27FC236}">
                <a16:creationId xmlns:a16="http://schemas.microsoft.com/office/drawing/2014/main" id="{3DD08E33-7989-4B6E-9886-0858B6386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2709" y="805352"/>
            <a:ext cx="1538172" cy="2319866"/>
          </a:xfrm>
          <a:prstGeom prst="rect">
            <a:avLst/>
          </a:prstGeom>
        </p:spPr>
      </p:pic>
      <p:pic>
        <p:nvPicPr>
          <p:cNvPr id="17" name="Picture 16" descr="A picture containing text, person, wearing, primate&#10;&#10;Description automatically generated">
            <a:extLst>
              <a:ext uri="{FF2B5EF4-FFF2-40B4-BE49-F238E27FC236}">
                <a16:creationId xmlns:a16="http://schemas.microsoft.com/office/drawing/2014/main" id="{BCD234DA-36EC-4EF6-BE80-10424191D7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4649" y="3289811"/>
            <a:ext cx="1836020" cy="2313386"/>
          </a:xfrm>
          <a:prstGeom prst="rect">
            <a:avLst/>
          </a:prstGeom>
        </p:spPr>
      </p:pic>
      <p:pic>
        <p:nvPicPr>
          <p:cNvPr id="15" name="Picture 14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0B923842-6CF3-45EB-B0EB-552308D248C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252" r="37485" b="52424"/>
          <a:stretch/>
        </p:blipFill>
        <p:spPr>
          <a:xfrm>
            <a:off x="9327361" y="3289811"/>
            <a:ext cx="1988869" cy="231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165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F5B53-3FCD-43DF-9B5E-5222933CA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492"/>
            <a:ext cx="7729728" cy="96888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CHARAKTERISTIKA ODDĚLENÍ SOCIÁLNÍ PÉČE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80BCD5A-D4C1-4CB6-8E4C-215B123BD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466864"/>
              </p:ext>
            </p:extLst>
          </p:nvPr>
        </p:nvGraphicFramePr>
        <p:xfrm>
          <a:off x="662781" y="1838325"/>
          <a:ext cx="10866438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030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4D58C-0013-4C08-BD0D-88B117E43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77967"/>
            <a:ext cx="7729728" cy="880011"/>
          </a:xfrm>
        </p:spPr>
        <p:txBody>
          <a:bodyPr/>
          <a:lstStyle/>
          <a:p>
            <a:r>
              <a:rPr lang="cs-CZ"/>
              <a:t>Hlavní principy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7B302-54EE-42DA-BDC9-F20FAF348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4751" y="1860606"/>
            <a:ext cx="10042498" cy="43194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omplexní přístup</a:t>
            </a:r>
            <a:endParaRPr lang="cs-CZ" sz="26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4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„Musíme chtít myslit v souvislostech, neboť v životě jeden úkon souvisí s druhým, jeden jev je závislý na druhém"</a:t>
            </a:r>
            <a:r>
              <a: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(Fleischmann, 1942-1945:1)</a:t>
            </a:r>
            <a:endParaRPr lang="cs-CZ" sz="13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cs-CZ" sz="2600" b="1" dirty="0">
                <a:solidFill>
                  <a:srgbClr val="C00000"/>
                </a:solidFill>
                <a:ea typeface="Calibri" panose="020F0502020204030204" pitchFamily="34" charset="0"/>
              </a:rPr>
              <a:t>C</a:t>
            </a:r>
            <a:r>
              <a:rPr lang="cs-CZ" sz="26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o nejefektivnější práce a využití personálu </a:t>
            </a:r>
            <a:endParaRPr lang="cs-CZ" sz="26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600" b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Úcta k materiálu a všem zdrojům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Multidisciplinární spolupráce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Zaměření na reálné potřeby a včasné intervence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Snahou poskytovat péči 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“dle možností bez zbytečných úředních postupů hned na místě"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(Fleischmann, 1943:2)</a:t>
            </a:r>
            <a:endParaRPr lang="cs-CZ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600" b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Důraz na posouzení celkové situace a individuálních potřeb jedince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99388"/>
      </p:ext>
    </p:extLst>
  </p:cSld>
  <p:clrMapOvr>
    <a:masterClrMapping/>
  </p:clrMapOvr>
</p:sld>
</file>

<file path=ppt/theme/theme1.xml><?xml version="1.0" encoding="utf-8"?>
<a:theme xmlns:a="http://schemas.openxmlformats.org/drawingml/2006/main" name="1_Parcel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ppt/theme/theme2.xml><?xml version="1.0" encoding="utf-8"?>
<a:theme xmlns:a="http://schemas.openxmlformats.org/drawingml/2006/main" name="Parcel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91475</TotalTime>
  <Words>718</Words>
  <Application>Microsoft Office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 MT</vt:lpstr>
      <vt:lpstr>Sagona ExtraLight</vt:lpstr>
      <vt:lpstr>Speak Pro</vt:lpstr>
      <vt:lpstr>1_Parcel</vt:lpstr>
      <vt:lpstr>Parcel</vt:lpstr>
      <vt:lpstr>ODKAZ STÁLE ŽIVÝ co se můžeme naučit ze sociální práce  v terezínském ghettu?</vt:lpstr>
      <vt:lpstr>PowerPoint Presentation</vt:lpstr>
      <vt:lpstr>Ghetto terezín</vt:lpstr>
      <vt:lpstr>PowerPoint Presentation</vt:lpstr>
      <vt:lpstr>PowerPoint Presentation</vt:lpstr>
      <vt:lpstr>Sociální práce   v terezínském ghettu      </vt:lpstr>
      <vt:lpstr>PowerPoint Presentation</vt:lpstr>
      <vt:lpstr>CHARAKTERISTIKA ODDĚLENÍ SOCIÁLNÍ PÉČE</vt:lpstr>
      <vt:lpstr>Hlavní principy</vt:lpstr>
      <vt:lpstr>HLAVNÍ OBLASTI SOCIÁLNÍ PRÁCE</vt:lpstr>
      <vt:lpstr>SOCIÁLNÍ PRÁCE a kultura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we learn from the social work in the terezin ghetto?</dc:title>
  <dc:creator>Olga Klepáčková</dc:creator>
  <cp:lastModifiedBy>Olga Klepáčková</cp:lastModifiedBy>
  <cp:revision>313</cp:revision>
  <dcterms:created xsi:type="dcterms:W3CDTF">2021-05-11T23:35:39Z</dcterms:created>
  <dcterms:modified xsi:type="dcterms:W3CDTF">2021-10-10T21:12:22Z</dcterms:modified>
</cp:coreProperties>
</file>