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4161" r:id="rId4"/>
  </p:sldMasterIdLst>
  <p:notesMasterIdLst>
    <p:notesMasterId r:id="rId16"/>
  </p:notesMasterIdLst>
  <p:handoutMasterIdLst>
    <p:handoutMasterId r:id="rId17"/>
  </p:handoutMasterIdLst>
  <p:sldIdLst>
    <p:sldId id="271" r:id="rId5"/>
    <p:sldId id="272" r:id="rId6"/>
    <p:sldId id="276" r:id="rId7"/>
    <p:sldId id="274" r:id="rId8"/>
    <p:sldId id="273" r:id="rId9"/>
    <p:sldId id="282" r:id="rId10"/>
    <p:sldId id="279" r:id="rId11"/>
    <p:sldId id="280" r:id="rId12"/>
    <p:sldId id="284" r:id="rId13"/>
    <p:sldId id="283" r:id="rId14"/>
    <p:sldId id="275" r:id="rId15"/>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Dancing Script" panose="020B0604020202020204" charset="0"/>
      <p:regular r:id="rId24"/>
      <p:bold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437" autoAdjust="0"/>
  </p:normalViewPr>
  <p:slideViewPr>
    <p:cSldViewPr snapToGrid="0">
      <p:cViewPr varScale="1">
        <p:scale>
          <a:sx n="67" d="100"/>
          <a:sy n="67" d="100"/>
        </p:scale>
        <p:origin x="604" y="48"/>
      </p:cViewPr>
      <p:guideLst/>
    </p:cSldViewPr>
  </p:slideViewPr>
  <p:outlineViewPr>
    <p:cViewPr>
      <p:scale>
        <a:sx n="33" d="100"/>
        <a:sy n="33" d="100"/>
      </p:scale>
      <p:origin x="0" y="-1776"/>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0BE22D-9BFF-43CB-BEF4-E986E52D1D50}"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D278A6F7-D1E8-4DD8-9893-E05957599F2E}">
      <dgm:prSet phldrT="[Text]" custT="1"/>
      <dgm:spPr/>
      <dgm:t>
        <a:bodyPr/>
        <a:lstStyle/>
        <a:p>
          <a:r>
            <a:rPr lang="cs-CZ" sz="2200" dirty="0"/>
            <a:t>1. materiál v ČR, ve kterém je uceleně představen přístup Trauma-Informed Care v kontextu sociální práce</a:t>
          </a:r>
          <a:endParaRPr lang="en-US" sz="2200" dirty="0"/>
        </a:p>
      </dgm:t>
    </dgm:pt>
    <dgm:pt modelId="{AB478200-E9BE-465F-B58C-445ACF9A4A4C}" type="parTrans" cxnId="{D0428645-8FD4-4770-9817-E752F6EBD227}">
      <dgm:prSet/>
      <dgm:spPr/>
      <dgm:t>
        <a:bodyPr/>
        <a:lstStyle/>
        <a:p>
          <a:endParaRPr lang="en-US"/>
        </a:p>
      </dgm:t>
    </dgm:pt>
    <dgm:pt modelId="{991EFDA8-BF5C-4DC7-B8B9-4A8BFEB89571}" type="sibTrans" cxnId="{D0428645-8FD4-4770-9817-E752F6EBD227}">
      <dgm:prSet/>
      <dgm:spPr/>
      <dgm:t>
        <a:bodyPr/>
        <a:lstStyle/>
        <a:p>
          <a:endParaRPr lang="en-US"/>
        </a:p>
      </dgm:t>
    </dgm:pt>
    <dgm:pt modelId="{5B9628C4-0FB0-41BA-84DA-07FA15A16E6D}">
      <dgm:prSet custT="1"/>
      <dgm:spPr/>
      <dgm:t>
        <a:bodyPr/>
        <a:lstStyle/>
        <a:p>
          <a:r>
            <a:rPr lang="en-US" sz="2200" dirty="0"/>
            <a:t>Stipendijní program na podporu vědecké činnosti studentů Vysoké školy polytechnické Jihlava</a:t>
          </a:r>
        </a:p>
      </dgm:t>
    </dgm:pt>
    <dgm:pt modelId="{66CE2B3E-A388-4A5A-A021-BA8D4D4FD3AB}" type="parTrans" cxnId="{4C267BA1-E42A-458F-AC2D-CD19FC899358}">
      <dgm:prSet/>
      <dgm:spPr/>
      <dgm:t>
        <a:bodyPr/>
        <a:lstStyle/>
        <a:p>
          <a:endParaRPr lang="en-US"/>
        </a:p>
      </dgm:t>
    </dgm:pt>
    <dgm:pt modelId="{820AD26F-8DFF-48C1-B253-D12C97399AB6}" type="sibTrans" cxnId="{4C267BA1-E42A-458F-AC2D-CD19FC899358}">
      <dgm:prSet/>
      <dgm:spPr/>
      <dgm:t>
        <a:bodyPr/>
        <a:lstStyle/>
        <a:p>
          <a:endParaRPr lang="en-US"/>
        </a:p>
      </dgm:t>
    </dgm:pt>
    <dgm:pt modelId="{254A6063-B8C1-4C6D-B137-B973FF253541}">
      <dgm:prSet custT="1"/>
      <dgm:spPr/>
      <dgm:t>
        <a:bodyPr/>
        <a:lstStyle/>
        <a:p>
          <a:r>
            <a:rPr lang="en-US" sz="2200" dirty="0"/>
            <a:t>Realizace 5/2019 – 8/2019</a:t>
          </a:r>
        </a:p>
      </dgm:t>
    </dgm:pt>
    <dgm:pt modelId="{75B69BEE-5EB8-4298-B82C-D3F9DF6BCB02}" type="parTrans" cxnId="{9FCDB56C-D732-4C36-847A-91B6BA17CDDB}">
      <dgm:prSet/>
      <dgm:spPr/>
      <dgm:t>
        <a:bodyPr/>
        <a:lstStyle/>
        <a:p>
          <a:endParaRPr lang="en-US"/>
        </a:p>
      </dgm:t>
    </dgm:pt>
    <dgm:pt modelId="{58629E77-301C-4107-9038-5A09C7176248}" type="sibTrans" cxnId="{9FCDB56C-D732-4C36-847A-91B6BA17CDDB}">
      <dgm:prSet/>
      <dgm:spPr/>
      <dgm:t>
        <a:bodyPr/>
        <a:lstStyle/>
        <a:p>
          <a:endParaRPr lang="en-US"/>
        </a:p>
      </dgm:t>
    </dgm:pt>
    <dgm:pt modelId="{A9658629-325D-4B79-88A1-D24E94224D59}" type="pres">
      <dgm:prSet presAssocID="{DA0BE22D-9BFF-43CB-BEF4-E986E52D1D50}" presName="root" presStyleCnt="0">
        <dgm:presLayoutVars>
          <dgm:dir/>
          <dgm:resizeHandles val="exact"/>
        </dgm:presLayoutVars>
      </dgm:prSet>
      <dgm:spPr/>
    </dgm:pt>
    <dgm:pt modelId="{3E0B4E78-23F6-4EBB-B7C9-BEFFCDA92860}" type="pres">
      <dgm:prSet presAssocID="{5B9628C4-0FB0-41BA-84DA-07FA15A16E6D}" presName="compNode" presStyleCnt="0"/>
      <dgm:spPr/>
    </dgm:pt>
    <dgm:pt modelId="{1F20A018-4ECE-4A64-A87B-F1B7CA8BD1F4}" type="pres">
      <dgm:prSet presAssocID="{5B9628C4-0FB0-41BA-84DA-07FA15A16E6D}" presName="bgRect" presStyleLbl="bgShp" presStyleIdx="0" presStyleCnt="3"/>
      <dgm:spPr/>
    </dgm:pt>
    <dgm:pt modelId="{992D8A76-BC7C-4EFE-AD17-91780F3771E7}" type="pres">
      <dgm:prSet presAssocID="{5B9628C4-0FB0-41BA-84DA-07FA15A16E6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36327F49-FC45-45E9-A86F-57CBDA1C91B8}" type="pres">
      <dgm:prSet presAssocID="{5B9628C4-0FB0-41BA-84DA-07FA15A16E6D}" presName="spaceRect" presStyleCnt="0"/>
      <dgm:spPr/>
    </dgm:pt>
    <dgm:pt modelId="{22FF8D1F-5B5A-4875-8924-1F75DF2F1A8F}" type="pres">
      <dgm:prSet presAssocID="{5B9628C4-0FB0-41BA-84DA-07FA15A16E6D}" presName="parTx" presStyleLbl="revTx" presStyleIdx="0" presStyleCnt="3">
        <dgm:presLayoutVars>
          <dgm:chMax val="0"/>
          <dgm:chPref val="0"/>
        </dgm:presLayoutVars>
      </dgm:prSet>
      <dgm:spPr/>
    </dgm:pt>
    <dgm:pt modelId="{11E863ED-09F2-4BB3-B435-BD3E99BBC6E1}" type="pres">
      <dgm:prSet presAssocID="{820AD26F-8DFF-48C1-B253-D12C97399AB6}" presName="sibTrans" presStyleCnt="0"/>
      <dgm:spPr/>
    </dgm:pt>
    <dgm:pt modelId="{C03C834A-FAA9-4051-9790-80912D5988B7}" type="pres">
      <dgm:prSet presAssocID="{254A6063-B8C1-4C6D-B137-B973FF253541}" presName="compNode" presStyleCnt="0"/>
      <dgm:spPr/>
    </dgm:pt>
    <dgm:pt modelId="{A356C38E-0DFA-4F6F-AE87-6529FA51DA8C}" type="pres">
      <dgm:prSet presAssocID="{254A6063-B8C1-4C6D-B137-B973FF253541}" presName="bgRect" presStyleLbl="bgShp" presStyleIdx="1" presStyleCnt="3"/>
      <dgm:spPr/>
    </dgm:pt>
    <dgm:pt modelId="{1852AE66-3ADA-431A-939F-C4456875B843}" type="pres">
      <dgm:prSet presAssocID="{254A6063-B8C1-4C6D-B137-B973FF25354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9D1245B0-AA89-4196-8B83-7A7E1D57299C}" type="pres">
      <dgm:prSet presAssocID="{254A6063-B8C1-4C6D-B137-B973FF253541}" presName="spaceRect" presStyleCnt="0"/>
      <dgm:spPr/>
    </dgm:pt>
    <dgm:pt modelId="{20F8613E-4F24-4C3B-9A71-DBDD891C98CE}" type="pres">
      <dgm:prSet presAssocID="{254A6063-B8C1-4C6D-B137-B973FF253541}" presName="parTx" presStyleLbl="revTx" presStyleIdx="1" presStyleCnt="3">
        <dgm:presLayoutVars>
          <dgm:chMax val="0"/>
          <dgm:chPref val="0"/>
        </dgm:presLayoutVars>
      </dgm:prSet>
      <dgm:spPr/>
    </dgm:pt>
    <dgm:pt modelId="{3284590D-0508-4F12-9E56-43B155429120}" type="pres">
      <dgm:prSet presAssocID="{58629E77-301C-4107-9038-5A09C7176248}" presName="sibTrans" presStyleCnt="0"/>
      <dgm:spPr/>
    </dgm:pt>
    <dgm:pt modelId="{15106C4A-A4B6-415B-AABA-154A5A89AA76}" type="pres">
      <dgm:prSet presAssocID="{D278A6F7-D1E8-4DD8-9893-E05957599F2E}" presName="compNode" presStyleCnt="0"/>
      <dgm:spPr/>
    </dgm:pt>
    <dgm:pt modelId="{2A50AE50-3E88-44B3-B2D1-AAF20F615E32}" type="pres">
      <dgm:prSet presAssocID="{D278A6F7-D1E8-4DD8-9893-E05957599F2E}" presName="bgRect" presStyleLbl="bgShp" presStyleIdx="2" presStyleCnt="3"/>
      <dgm:spPr/>
    </dgm:pt>
    <dgm:pt modelId="{46EC9C4F-7F7F-4A9D-BFF3-8E98A1BC9A4B}" type="pres">
      <dgm:prSet presAssocID="{D278A6F7-D1E8-4DD8-9893-E05957599F2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CC5F4D04-C2AE-4950-A2DC-9B2C1F1C3D13}" type="pres">
      <dgm:prSet presAssocID="{D278A6F7-D1E8-4DD8-9893-E05957599F2E}" presName="spaceRect" presStyleCnt="0"/>
      <dgm:spPr/>
    </dgm:pt>
    <dgm:pt modelId="{8F64FC76-4B8D-4A3B-9FEB-19F7365A933B}" type="pres">
      <dgm:prSet presAssocID="{D278A6F7-D1E8-4DD8-9893-E05957599F2E}" presName="parTx" presStyleLbl="revTx" presStyleIdx="2" presStyleCnt="3">
        <dgm:presLayoutVars>
          <dgm:chMax val="0"/>
          <dgm:chPref val="0"/>
        </dgm:presLayoutVars>
      </dgm:prSet>
      <dgm:spPr/>
    </dgm:pt>
  </dgm:ptLst>
  <dgm:cxnLst>
    <dgm:cxn modelId="{1EAEB00F-758E-4AA4-9D6D-76DC1F483E18}" type="presOf" srcId="{254A6063-B8C1-4C6D-B137-B973FF253541}" destId="{20F8613E-4F24-4C3B-9A71-DBDD891C98CE}" srcOrd="0" destOrd="0" presId="urn:microsoft.com/office/officeart/2018/2/layout/IconVerticalSolidList"/>
    <dgm:cxn modelId="{D0428645-8FD4-4770-9817-E752F6EBD227}" srcId="{DA0BE22D-9BFF-43CB-BEF4-E986E52D1D50}" destId="{D278A6F7-D1E8-4DD8-9893-E05957599F2E}" srcOrd="2" destOrd="0" parTransId="{AB478200-E9BE-465F-B58C-445ACF9A4A4C}" sibTransId="{991EFDA8-BF5C-4DC7-B8B9-4A8BFEB89571}"/>
    <dgm:cxn modelId="{9FCDB56C-D732-4C36-847A-91B6BA17CDDB}" srcId="{DA0BE22D-9BFF-43CB-BEF4-E986E52D1D50}" destId="{254A6063-B8C1-4C6D-B137-B973FF253541}" srcOrd="1" destOrd="0" parTransId="{75B69BEE-5EB8-4298-B82C-D3F9DF6BCB02}" sibTransId="{58629E77-301C-4107-9038-5A09C7176248}"/>
    <dgm:cxn modelId="{C780CF6C-B92F-4092-804A-1CEAA3E17FC2}" type="presOf" srcId="{5B9628C4-0FB0-41BA-84DA-07FA15A16E6D}" destId="{22FF8D1F-5B5A-4875-8924-1F75DF2F1A8F}" srcOrd="0" destOrd="0" presId="urn:microsoft.com/office/officeart/2018/2/layout/IconVerticalSolidList"/>
    <dgm:cxn modelId="{BFBC4C5A-4CC4-4325-B789-AF4B60A22E24}" type="presOf" srcId="{DA0BE22D-9BFF-43CB-BEF4-E986E52D1D50}" destId="{A9658629-325D-4B79-88A1-D24E94224D59}" srcOrd="0" destOrd="0" presId="urn:microsoft.com/office/officeart/2018/2/layout/IconVerticalSolidList"/>
    <dgm:cxn modelId="{4360659F-12E0-4D71-B84E-1436162563ED}" type="presOf" srcId="{D278A6F7-D1E8-4DD8-9893-E05957599F2E}" destId="{8F64FC76-4B8D-4A3B-9FEB-19F7365A933B}" srcOrd="0" destOrd="0" presId="urn:microsoft.com/office/officeart/2018/2/layout/IconVerticalSolidList"/>
    <dgm:cxn modelId="{4C267BA1-E42A-458F-AC2D-CD19FC899358}" srcId="{DA0BE22D-9BFF-43CB-BEF4-E986E52D1D50}" destId="{5B9628C4-0FB0-41BA-84DA-07FA15A16E6D}" srcOrd="0" destOrd="0" parTransId="{66CE2B3E-A388-4A5A-A021-BA8D4D4FD3AB}" sibTransId="{820AD26F-8DFF-48C1-B253-D12C97399AB6}"/>
    <dgm:cxn modelId="{CCE27B6C-CF22-4567-8C6A-1D4FDEAF4524}" type="presParOf" srcId="{A9658629-325D-4B79-88A1-D24E94224D59}" destId="{3E0B4E78-23F6-4EBB-B7C9-BEFFCDA92860}" srcOrd="0" destOrd="0" presId="urn:microsoft.com/office/officeart/2018/2/layout/IconVerticalSolidList"/>
    <dgm:cxn modelId="{D340B142-15B6-4F70-B6DD-1FEBDA81FCF9}" type="presParOf" srcId="{3E0B4E78-23F6-4EBB-B7C9-BEFFCDA92860}" destId="{1F20A018-4ECE-4A64-A87B-F1B7CA8BD1F4}" srcOrd="0" destOrd="0" presId="urn:microsoft.com/office/officeart/2018/2/layout/IconVerticalSolidList"/>
    <dgm:cxn modelId="{EC7DA6C8-7168-44FA-8529-08B238D3DBE5}" type="presParOf" srcId="{3E0B4E78-23F6-4EBB-B7C9-BEFFCDA92860}" destId="{992D8A76-BC7C-4EFE-AD17-91780F3771E7}" srcOrd="1" destOrd="0" presId="urn:microsoft.com/office/officeart/2018/2/layout/IconVerticalSolidList"/>
    <dgm:cxn modelId="{80B0182B-0891-4054-B525-E62B1125973D}" type="presParOf" srcId="{3E0B4E78-23F6-4EBB-B7C9-BEFFCDA92860}" destId="{36327F49-FC45-45E9-A86F-57CBDA1C91B8}" srcOrd="2" destOrd="0" presId="urn:microsoft.com/office/officeart/2018/2/layout/IconVerticalSolidList"/>
    <dgm:cxn modelId="{6A7F48DD-6F50-4877-928E-920EB658B72B}" type="presParOf" srcId="{3E0B4E78-23F6-4EBB-B7C9-BEFFCDA92860}" destId="{22FF8D1F-5B5A-4875-8924-1F75DF2F1A8F}" srcOrd="3" destOrd="0" presId="urn:microsoft.com/office/officeart/2018/2/layout/IconVerticalSolidList"/>
    <dgm:cxn modelId="{268D07D8-A738-42C6-8DB1-F155143B08FF}" type="presParOf" srcId="{A9658629-325D-4B79-88A1-D24E94224D59}" destId="{11E863ED-09F2-4BB3-B435-BD3E99BBC6E1}" srcOrd="1" destOrd="0" presId="urn:microsoft.com/office/officeart/2018/2/layout/IconVerticalSolidList"/>
    <dgm:cxn modelId="{EBEF1EF5-2D1A-4A2E-A786-4D648B987AE2}" type="presParOf" srcId="{A9658629-325D-4B79-88A1-D24E94224D59}" destId="{C03C834A-FAA9-4051-9790-80912D5988B7}" srcOrd="2" destOrd="0" presId="urn:microsoft.com/office/officeart/2018/2/layout/IconVerticalSolidList"/>
    <dgm:cxn modelId="{C74AE953-519D-4A53-8FC9-33B05DADE757}" type="presParOf" srcId="{C03C834A-FAA9-4051-9790-80912D5988B7}" destId="{A356C38E-0DFA-4F6F-AE87-6529FA51DA8C}" srcOrd="0" destOrd="0" presId="urn:microsoft.com/office/officeart/2018/2/layout/IconVerticalSolidList"/>
    <dgm:cxn modelId="{1DB5489D-6522-4A08-A329-6EECC823F6B2}" type="presParOf" srcId="{C03C834A-FAA9-4051-9790-80912D5988B7}" destId="{1852AE66-3ADA-431A-939F-C4456875B843}" srcOrd="1" destOrd="0" presId="urn:microsoft.com/office/officeart/2018/2/layout/IconVerticalSolidList"/>
    <dgm:cxn modelId="{088E99A4-7462-41FF-820F-626DDB8E4A52}" type="presParOf" srcId="{C03C834A-FAA9-4051-9790-80912D5988B7}" destId="{9D1245B0-AA89-4196-8B83-7A7E1D57299C}" srcOrd="2" destOrd="0" presId="urn:microsoft.com/office/officeart/2018/2/layout/IconVerticalSolidList"/>
    <dgm:cxn modelId="{DD485C5E-C3F2-486E-82E2-9BBBDD2A2C07}" type="presParOf" srcId="{C03C834A-FAA9-4051-9790-80912D5988B7}" destId="{20F8613E-4F24-4C3B-9A71-DBDD891C98CE}" srcOrd="3" destOrd="0" presId="urn:microsoft.com/office/officeart/2018/2/layout/IconVerticalSolidList"/>
    <dgm:cxn modelId="{BA6E2247-9E7C-4DCF-98CE-16445F2CC396}" type="presParOf" srcId="{A9658629-325D-4B79-88A1-D24E94224D59}" destId="{3284590D-0508-4F12-9E56-43B155429120}" srcOrd="3" destOrd="0" presId="urn:microsoft.com/office/officeart/2018/2/layout/IconVerticalSolidList"/>
    <dgm:cxn modelId="{C0FC4E8F-2407-4409-A3A3-FC3309B6A276}" type="presParOf" srcId="{A9658629-325D-4B79-88A1-D24E94224D59}" destId="{15106C4A-A4B6-415B-AABA-154A5A89AA76}" srcOrd="4" destOrd="0" presId="urn:microsoft.com/office/officeart/2018/2/layout/IconVerticalSolidList"/>
    <dgm:cxn modelId="{030B12DF-A5FC-42E8-9C27-44D0BA4602D0}" type="presParOf" srcId="{15106C4A-A4B6-415B-AABA-154A5A89AA76}" destId="{2A50AE50-3E88-44B3-B2D1-AAF20F615E32}" srcOrd="0" destOrd="0" presId="urn:microsoft.com/office/officeart/2018/2/layout/IconVerticalSolidList"/>
    <dgm:cxn modelId="{EB71DA65-019A-428F-B7C3-5C4CF0A6FC0D}" type="presParOf" srcId="{15106C4A-A4B6-415B-AABA-154A5A89AA76}" destId="{46EC9C4F-7F7F-4A9D-BFF3-8E98A1BC9A4B}" srcOrd="1" destOrd="0" presId="urn:microsoft.com/office/officeart/2018/2/layout/IconVerticalSolidList"/>
    <dgm:cxn modelId="{C6CB49A0-0057-4339-B608-9D59AC51DD4A}" type="presParOf" srcId="{15106C4A-A4B6-415B-AABA-154A5A89AA76}" destId="{CC5F4D04-C2AE-4950-A2DC-9B2C1F1C3D13}" srcOrd="2" destOrd="0" presId="urn:microsoft.com/office/officeart/2018/2/layout/IconVerticalSolidList"/>
    <dgm:cxn modelId="{8E7FD9CF-224B-4D3F-AAF6-43C6319BA215}" type="presParOf" srcId="{15106C4A-A4B6-415B-AABA-154A5A89AA76}" destId="{8F64FC76-4B8D-4A3B-9FEB-19F7365A93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D46EF0-7692-4D71-B00F-35232E7C4B0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FC73EF7A-9BBE-4887-B628-EC7A35060233}">
      <dgm:prSet/>
      <dgm:spPr/>
      <dgm:t>
        <a:bodyPr/>
        <a:lstStyle/>
        <a:p>
          <a:pPr algn="ctr"/>
          <a:r>
            <a:rPr lang="cs-CZ" b="1" dirty="0"/>
            <a:t>Vytvoření materiálu primárně určeného odborné veřejnosti, ve kterém je uceleně představen přístup Trauma-Informed Care </a:t>
          </a:r>
          <a:r>
            <a:rPr lang="cs-CZ" b="0" i="1" dirty="0"/>
            <a:t>(trauma-informovaný přístup) </a:t>
          </a:r>
          <a:r>
            <a:rPr lang="cs-CZ" b="1" dirty="0"/>
            <a:t>v sociální práci se zaměřením na jeho využití v práci s vybranými cílovými skupinami. </a:t>
          </a:r>
          <a:endParaRPr lang="en-US" b="1" dirty="0"/>
        </a:p>
      </dgm:t>
    </dgm:pt>
    <dgm:pt modelId="{3153ADEE-1AAF-484E-BD81-BC67CD834537}" type="parTrans" cxnId="{EBA2EFFD-B543-4E6D-AED7-479F9508EFA2}">
      <dgm:prSet/>
      <dgm:spPr/>
      <dgm:t>
        <a:bodyPr/>
        <a:lstStyle/>
        <a:p>
          <a:endParaRPr lang="en-US"/>
        </a:p>
      </dgm:t>
    </dgm:pt>
    <dgm:pt modelId="{C9909863-E1EC-4E48-9CDD-0B43AD11AF2E}" type="sibTrans" cxnId="{EBA2EFFD-B543-4E6D-AED7-479F9508EFA2}">
      <dgm:prSet/>
      <dgm:spPr/>
      <dgm:t>
        <a:bodyPr/>
        <a:lstStyle/>
        <a:p>
          <a:endParaRPr lang="en-US"/>
        </a:p>
      </dgm:t>
    </dgm:pt>
    <dgm:pt modelId="{123D0E21-511D-4394-A1F5-65425B857A7A}">
      <dgm:prSet/>
      <dgm:spPr/>
      <dgm:t>
        <a:bodyPr/>
        <a:lstStyle/>
        <a:p>
          <a:pPr algn="ctr"/>
          <a:r>
            <a:rPr lang="cs-CZ" dirty="0"/>
            <a:t>...nabídnout studentům sociální práce a odborným pracovníkům pomáhajících profesí nový úhel pohledu na své klienty a jejich potřeby, svoji roli v životech těchto klientů, význam a možný přínos vzájemného vztahu a možnosti, jak zejména klientům zasaženým traumatem lépe porozumět, jak je podpořit a účinně jim  v rámci poskytované služby pomoci.</a:t>
          </a:r>
          <a:endParaRPr lang="en-US" dirty="0"/>
        </a:p>
      </dgm:t>
    </dgm:pt>
    <dgm:pt modelId="{D8C822EE-79C1-4070-AAFE-22838FE47D86}" type="parTrans" cxnId="{772CB2ED-3B38-4389-BFBE-AA7ACF3F987E}">
      <dgm:prSet/>
      <dgm:spPr/>
      <dgm:t>
        <a:bodyPr/>
        <a:lstStyle/>
        <a:p>
          <a:endParaRPr lang="en-US"/>
        </a:p>
      </dgm:t>
    </dgm:pt>
    <dgm:pt modelId="{C66F8479-789B-4253-82DD-A19C8F5A97F2}" type="sibTrans" cxnId="{772CB2ED-3B38-4389-BFBE-AA7ACF3F987E}">
      <dgm:prSet/>
      <dgm:spPr/>
      <dgm:t>
        <a:bodyPr/>
        <a:lstStyle/>
        <a:p>
          <a:endParaRPr lang="en-US"/>
        </a:p>
      </dgm:t>
    </dgm:pt>
    <dgm:pt modelId="{C24A0C2C-370B-43FD-8A47-48938F4BF2B8}" type="pres">
      <dgm:prSet presAssocID="{ACD46EF0-7692-4D71-B00F-35232E7C4B07}" presName="vert0" presStyleCnt="0">
        <dgm:presLayoutVars>
          <dgm:dir/>
          <dgm:animOne val="branch"/>
          <dgm:animLvl val="lvl"/>
        </dgm:presLayoutVars>
      </dgm:prSet>
      <dgm:spPr/>
    </dgm:pt>
    <dgm:pt modelId="{90EB6906-C317-4039-87E2-EA7C740D9033}" type="pres">
      <dgm:prSet presAssocID="{FC73EF7A-9BBE-4887-B628-EC7A35060233}" presName="thickLine" presStyleLbl="alignNode1" presStyleIdx="0" presStyleCnt="2"/>
      <dgm:spPr/>
    </dgm:pt>
    <dgm:pt modelId="{DEEE4E71-17FF-4E96-ABAE-96926F0CFB85}" type="pres">
      <dgm:prSet presAssocID="{FC73EF7A-9BBE-4887-B628-EC7A35060233}" presName="horz1" presStyleCnt="0"/>
      <dgm:spPr/>
    </dgm:pt>
    <dgm:pt modelId="{285ED20A-1B84-4AE5-AE42-3A779FED463C}" type="pres">
      <dgm:prSet presAssocID="{FC73EF7A-9BBE-4887-B628-EC7A35060233}" presName="tx1" presStyleLbl="revTx" presStyleIdx="0" presStyleCnt="2"/>
      <dgm:spPr/>
    </dgm:pt>
    <dgm:pt modelId="{B601998E-F646-4521-85F6-9B7A25164C3C}" type="pres">
      <dgm:prSet presAssocID="{FC73EF7A-9BBE-4887-B628-EC7A35060233}" presName="vert1" presStyleCnt="0"/>
      <dgm:spPr/>
    </dgm:pt>
    <dgm:pt modelId="{FFD733FE-AD49-4159-8D5F-6F1E6F7B3EAC}" type="pres">
      <dgm:prSet presAssocID="{123D0E21-511D-4394-A1F5-65425B857A7A}" presName="thickLine" presStyleLbl="alignNode1" presStyleIdx="1" presStyleCnt="2"/>
      <dgm:spPr/>
    </dgm:pt>
    <dgm:pt modelId="{DADEE25C-878C-4CC3-A3B1-C082D8AF9D54}" type="pres">
      <dgm:prSet presAssocID="{123D0E21-511D-4394-A1F5-65425B857A7A}" presName="horz1" presStyleCnt="0"/>
      <dgm:spPr/>
    </dgm:pt>
    <dgm:pt modelId="{E6863207-3C24-4968-8DC5-7DCD78B3F47D}" type="pres">
      <dgm:prSet presAssocID="{123D0E21-511D-4394-A1F5-65425B857A7A}" presName="tx1" presStyleLbl="revTx" presStyleIdx="1" presStyleCnt="2"/>
      <dgm:spPr/>
    </dgm:pt>
    <dgm:pt modelId="{3F44D078-3E32-4DA0-B21C-2211FC10A395}" type="pres">
      <dgm:prSet presAssocID="{123D0E21-511D-4394-A1F5-65425B857A7A}" presName="vert1" presStyleCnt="0"/>
      <dgm:spPr/>
    </dgm:pt>
  </dgm:ptLst>
  <dgm:cxnLst>
    <dgm:cxn modelId="{3FD7569F-805E-44ED-99D6-5E36F1D45104}" type="presOf" srcId="{ACD46EF0-7692-4D71-B00F-35232E7C4B07}" destId="{C24A0C2C-370B-43FD-8A47-48938F4BF2B8}" srcOrd="0" destOrd="0" presId="urn:microsoft.com/office/officeart/2008/layout/LinedList"/>
    <dgm:cxn modelId="{E01213E1-596D-459D-B89D-73EF35578B0F}" type="presOf" srcId="{FC73EF7A-9BBE-4887-B628-EC7A35060233}" destId="{285ED20A-1B84-4AE5-AE42-3A779FED463C}" srcOrd="0" destOrd="0" presId="urn:microsoft.com/office/officeart/2008/layout/LinedList"/>
    <dgm:cxn modelId="{7B9FB4E6-5E73-4AAC-85DC-6719FCB6B8C5}" type="presOf" srcId="{123D0E21-511D-4394-A1F5-65425B857A7A}" destId="{E6863207-3C24-4968-8DC5-7DCD78B3F47D}" srcOrd="0" destOrd="0" presId="urn:microsoft.com/office/officeart/2008/layout/LinedList"/>
    <dgm:cxn modelId="{772CB2ED-3B38-4389-BFBE-AA7ACF3F987E}" srcId="{ACD46EF0-7692-4D71-B00F-35232E7C4B07}" destId="{123D0E21-511D-4394-A1F5-65425B857A7A}" srcOrd="1" destOrd="0" parTransId="{D8C822EE-79C1-4070-AAFE-22838FE47D86}" sibTransId="{C66F8479-789B-4253-82DD-A19C8F5A97F2}"/>
    <dgm:cxn modelId="{EBA2EFFD-B543-4E6D-AED7-479F9508EFA2}" srcId="{ACD46EF0-7692-4D71-B00F-35232E7C4B07}" destId="{FC73EF7A-9BBE-4887-B628-EC7A35060233}" srcOrd="0" destOrd="0" parTransId="{3153ADEE-1AAF-484E-BD81-BC67CD834537}" sibTransId="{C9909863-E1EC-4E48-9CDD-0B43AD11AF2E}"/>
    <dgm:cxn modelId="{399E9264-EFBA-4113-9690-7AF6A2D4945C}" type="presParOf" srcId="{C24A0C2C-370B-43FD-8A47-48938F4BF2B8}" destId="{90EB6906-C317-4039-87E2-EA7C740D9033}" srcOrd="0" destOrd="0" presId="urn:microsoft.com/office/officeart/2008/layout/LinedList"/>
    <dgm:cxn modelId="{62F23227-4C88-471B-8CDB-B0B2C58F1488}" type="presParOf" srcId="{C24A0C2C-370B-43FD-8A47-48938F4BF2B8}" destId="{DEEE4E71-17FF-4E96-ABAE-96926F0CFB85}" srcOrd="1" destOrd="0" presId="urn:microsoft.com/office/officeart/2008/layout/LinedList"/>
    <dgm:cxn modelId="{B6C74C67-83DB-4C37-8C81-6C5647885FC9}" type="presParOf" srcId="{DEEE4E71-17FF-4E96-ABAE-96926F0CFB85}" destId="{285ED20A-1B84-4AE5-AE42-3A779FED463C}" srcOrd="0" destOrd="0" presId="urn:microsoft.com/office/officeart/2008/layout/LinedList"/>
    <dgm:cxn modelId="{5D50F5F2-336F-470A-AA5F-30060451C6AB}" type="presParOf" srcId="{DEEE4E71-17FF-4E96-ABAE-96926F0CFB85}" destId="{B601998E-F646-4521-85F6-9B7A25164C3C}" srcOrd="1" destOrd="0" presId="urn:microsoft.com/office/officeart/2008/layout/LinedList"/>
    <dgm:cxn modelId="{699C398D-956F-4EE6-BA1C-B257C87A0BF4}" type="presParOf" srcId="{C24A0C2C-370B-43FD-8A47-48938F4BF2B8}" destId="{FFD733FE-AD49-4159-8D5F-6F1E6F7B3EAC}" srcOrd="2" destOrd="0" presId="urn:microsoft.com/office/officeart/2008/layout/LinedList"/>
    <dgm:cxn modelId="{6D4C983B-A0AC-4997-B35A-06B3775551F3}" type="presParOf" srcId="{C24A0C2C-370B-43FD-8A47-48938F4BF2B8}" destId="{DADEE25C-878C-4CC3-A3B1-C082D8AF9D54}" srcOrd="3" destOrd="0" presId="urn:microsoft.com/office/officeart/2008/layout/LinedList"/>
    <dgm:cxn modelId="{00DDC100-E8BC-4191-B182-90823FFC3D5D}" type="presParOf" srcId="{DADEE25C-878C-4CC3-A3B1-C082D8AF9D54}" destId="{E6863207-3C24-4968-8DC5-7DCD78B3F47D}" srcOrd="0" destOrd="0" presId="urn:microsoft.com/office/officeart/2008/layout/LinedList"/>
    <dgm:cxn modelId="{C13F7272-4FAD-4347-B66B-5485F604B3F8}" type="presParOf" srcId="{DADEE25C-878C-4CC3-A3B1-C082D8AF9D54}" destId="{3F44D078-3E32-4DA0-B21C-2211FC10A39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818AED-3DCD-4986-BA4F-87130187450C}" type="doc">
      <dgm:prSet loTypeId="urn:microsoft.com/office/officeart/2018/2/layout/IconVerticalSolidList" loCatId="icon" qsTypeId="urn:microsoft.com/office/officeart/2005/8/quickstyle/simple4" qsCatId="simple" csTypeId="urn:microsoft.com/office/officeart/2005/8/colors/colorful1" csCatId="colorful" phldr="1"/>
      <dgm:spPr/>
      <dgm:t>
        <a:bodyPr/>
        <a:lstStyle/>
        <a:p>
          <a:endParaRPr lang="en-US"/>
        </a:p>
      </dgm:t>
    </dgm:pt>
    <dgm:pt modelId="{380E03DA-E7E4-43A5-8635-CD9B451A5FFA}">
      <dgm:prSet/>
      <dgm:spPr/>
      <dgm:t>
        <a:bodyPr/>
        <a:lstStyle/>
        <a:p>
          <a:pPr>
            <a:lnSpc>
              <a:spcPct val="100000"/>
            </a:lnSpc>
          </a:pPr>
          <a:r>
            <a:rPr lang="cs-CZ"/>
            <a:t>Teoretický přehled</a:t>
          </a:r>
          <a:endParaRPr lang="en-US" dirty="0"/>
        </a:p>
      </dgm:t>
    </dgm:pt>
    <dgm:pt modelId="{97A449A8-6B1B-46FC-B218-AEDC46D2364E}" type="parTrans" cxnId="{11A66A22-992F-459D-A6AC-ED715F6C4DEE}">
      <dgm:prSet/>
      <dgm:spPr/>
      <dgm:t>
        <a:bodyPr/>
        <a:lstStyle/>
        <a:p>
          <a:endParaRPr lang="en-US"/>
        </a:p>
      </dgm:t>
    </dgm:pt>
    <dgm:pt modelId="{BE8B048C-0CB2-4BFC-9098-40B4210B5C17}" type="sibTrans" cxnId="{11A66A22-992F-459D-A6AC-ED715F6C4DEE}">
      <dgm:prSet/>
      <dgm:spPr/>
      <dgm:t>
        <a:bodyPr/>
        <a:lstStyle/>
        <a:p>
          <a:endParaRPr lang="en-US"/>
        </a:p>
      </dgm:t>
    </dgm:pt>
    <dgm:pt modelId="{3BD2FF4B-7AEC-4937-BE7E-1FE1F65A8983}">
      <dgm:prSet/>
      <dgm:spPr/>
      <dgm:t>
        <a:bodyPr/>
        <a:lstStyle/>
        <a:p>
          <a:pPr>
            <a:lnSpc>
              <a:spcPct val="100000"/>
            </a:lnSpc>
          </a:pPr>
          <a:r>
            <a:rPr lang="cs-CZ"/>
            <a:t>Využití přístupu Trauma-Informed Care v sociální práci s vybranými cílovými skupinami</a:t>
          </a:r>
          <a:endParaRPr lang="en-US" dirty="0"/>
        </a:p>
      </dgm:t>
    </dgm:pt>
    <dgm:pt modelId="{04370EE8-4B40-40F3-8EDE-6E0AA24C4DE1}" type="parTrans" cxnId="{BE35F801-6429-48C5-9855-D38D224F8240}">
      <dgm:prSet/>
      <dgm:spPr/>
      <dgm:t>
        <a:bodyPr/>
        <a:lstStyle/>
        <a:p>
          <a:endParaRPr lang="en-US"/>
        </a:p>
      </dgm:t>
    </dgm:pt>
    <dgm:pt modelId="{F8A3496A-4089-4353-B741-9F917CE16C1E}" type="sibTrans" cxnId="{BE35F801-6429-48C5-9855-D38D224F8240}">
      <dgm:prSet/>
      <dgm:spPr/>
      <dgm:t>
        <a:bodyPr/>
        <a:lstStyle/>
        <a:p>
          <a:endParaRPr lang="en-US"/>
        </a:p>
      </dgm:t>
    </dgm:pt>
    <dgm:pt modelId="{EE06198E-1435-4C75-BA05-2F2DA8EC7159}">
      <dgm:prSet/>
      <dgm:spPr/>
      <dgm:t>
        <a:bodyPr/>
        <a:lstStyle/>
        <a:p>
          <a:pPr>
            <a:lnSpc>
              <a:spcPct val="100000"/>
            </a:lnSpc>
          </a:pPr>
          <a:r>
            <a:rPr lang="en-US" dirty="0"/>
            <a:t>Příklady současné praxe v ČR a pohled odborných pracovníků z vybraných zařízení</a:t>
          </a:r>
        </a:p>
      </dgm:t>
    </dgm:pt>
    <dgm:pt modelId="{4331195F-CA7D-4F1B-AE81-44C00F0A3C6C}" type="parTrans" cxnId="{359FCA17-4D40-4638-B5C2-8378BEAC2A33}">
      <dgm:prSet/>
      <dgm:spPr/>
      <dgm:t>
        <a:bodyPr/>
        <a:lstStyle/>
        <a:p>
          <a:endParaRPr lang="en-US"/>
        </a:p>
      </dgm:t>
    </dgm:pt>
    <dgm:pt modelId="{E57BA02B-AE70-4645-B43F-11DC47214D4E}" type="sibTrans" cxnId="{359FCA17-4D40-4638-B5C2-8378BEAC2A33}">
      <dgm:prSet/>
      <dgm:spPr/>
      <dgm:t>
        <a:bodyPr/>
        <a:lstStyle/>
        <a:p>
          <a:endParaRPr lang="en-US"/>
        </a:p>
      </dgm:t>
    </dgm:pt>
    <dgm:pt modelId="{44C8A8A5-D598-48B1-8B60-44A3C8A36533}">
      <dgm:prSet/>
      <dgm:spPr/>
      <dgm:t>
        <a:bodyPr/>
        <a:lstStyle/>
        <a:p>
          <a:pPr>
            <a:lnSpc>
              <a:spcPct val="100000"/>
            </a:lnSpc>
          </a:pPr>
          <a:r>
            <a:rPr lang="cs-CZ"/>
            <a:t>Pohled zahraničních odborných pracovníků z praxe</a:t>
          </a:r>
          <a:endParaRPr lang="en-US" dirty="0"/>
        </a:p>
      </dgm:t>
    </dgm:pt>
    <dgm:pt modelId="{2E09E85C-703C-4176-B65E-09D9C2DA1134}" type="parTrans" cxnId="{9CC4F2F0-ABE5-4F94-BE59-ABC8F56DA53C}">
      <dgm:prSet/>
      <dgm:spPr/>
      <dgm:t>
        <a:bodyPr/>
        <a:lstStyle/>
        <a:p>
          <a:endParaRPr lang="en-US"/>
        </a:p>
      </dgm:t>
    </dgm:pt>
    <dgm:pt modelId="{22BEB2DB-E75A-431A-A413-790AC96FC0D4}" type="sibTrans" cxnId="{9CC4F2F0-ABE5-4F94-BE59-ABC8F56DA53C}">
      <dgm:prSet/>
      <dgm:spPr/>
      <dgm:t>
        <a:bodyPr/>
        <a:lstStyle/>
        <a:p>
          <a:endParaRPr lang="en-US"/>
        </a:p>
      </dgm:t>
    </dgm:pt>
    <dgm:pt modelId="{6D9A2EB5-5C76-453C-B131-58A6C3BA520F}" type="pres">
      <dgm:prSet presAssocID="{26818AED-3DCD-4986-BA4F-87130187450C}" presName="root" presStyleCnt="0">
        <dgm:presLayoutVars>
          <dgm:dir/>
          <dgm:resizeHandles val="exact"/>
        </dgm:presLayoutVars>
      </dgm:prSet>
      <dgm:spPr/>
    </dgm:pt>
    <dgm:pt modelId="{89D92FE4-ED3E-4FF3-8542-3B19D684DD28}" type="pres">
      <dgm:prSet presAssocID="{380E03DA-E7E4-43A5-8635-CD9B451A5FFA}" presName="compNode" presStyleCnt="0"/>
      <dgm:spPr/>
    </dgm:pt>
    <dgm:pt modelId="{F7958A0C-8AD4-473E-B095-E32F6A79E1B9}" type="pres">
      <dgm:prSet presAssocID="{380E03DA-E7E4-43A5-8635-CD9B451A5FFA}" presName="bgRect" presStyleLbl="bgShp" presStyleIdx="0" presStyleCnt="4"/>
      <dgm:spPr/>
    </dgm:pt>
    <dgm:pt modelId="{3179E717-0EA4-4773-8F2C-D5115FADCEEA}" type="pres">
      <dgm:prSet presAssocID="{380E03DA-E7E4-43A5-8635-CD9B451A5FF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ve"/>
        </a:ext>
      </dgm:extLst>
    </dgm:pt>
    <dgm:pt modelId="{75A98BD0-9836-456B-8A26-EF74DD577EE8}" type="pres">
      <dgm:prSet presAssocID="{380E03DA-E7E4-43A5-8635-CD9B451A5FFA}" presName="spaceRect" presStyleCnt="0"/>
      <dgm:spPr/>
    </dgm:pt>
    <dgm:pt modelId="{980DFE08-8832-4A7C-87DC-D8F8B0772AE3}" type="pres">
      <dgm:prSet presAssocID="{380E03DA-E7E4-43A5-8635-CD9B451A5FFA}" presName="parTx" presStyleLbl="revTx" presStyleIdx="0" presStyleCnt="4">
        <dgm:presLayoutVars>
          <dgm:chMax val="0"/>
          <dgm:chPref val="0"/>
        </dgm:presLayoutVars>
      </dgm:prSet>
      <dgm:spPr/>
    </dgm:pt>
    <dgm:pt modelId="{06BC4ED5-ADBD-4BE1-A333-518752915542}" type="pres">
      <dgm:prSet presAssocID="{BE8B048C-0CB2-4BFC-9098-40B4210B5C17}" presName="sibTrans" presStyleCnt="0"/>
      <dgm:spPr/>
    </dgm:pt>
    <dgm:pt modelId="{57AF099A-2516-49DD-8120-E130E9E7C969}" type="pres">
      <dgm:prSet presAssocID="{3BD2FF4B-7AEC-4937-BE7E-1FE1F65A8983}" presName="compNode" presStyleCnt="0"/>
      <dgm:spPr/>
    </dgm:pt>
    <dgm:pt modelId="{11B7AB83-674C-4804-8910-CD4548CF3E7E}" type="pres">
      <dgm:prSet presAssocID="{3BD2FF4B-7AEC-4937-BE7E-1FE1F65A8983}" presName="bgRect" presStyleLbl="bgShp" presStyleIdx="1" presStyleCnt="4"/>
      <dgm:spPr/>
    </dgm:pt>
    <dgm:pt modelId="{173DFAAE-5982-433B-80D2-F11FF81AB19D}" type="pres">
      <dgm:prSet presAssocID="{3BD2FF4B-7AEC-4937-BE7E-1FE1F65A89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npatient"/>
        </a:ext>
      </dgm:extLst>
    </dgm:pt>
    <dgm:pt modelId="{44805C94-5C8B-4D33-9EFF-EA128326EEB8}" type="pres">
      <dgm:prSet presAssocID="{3BD2FF4B-7AEC-4937-BE7E-1FE1F65A8983}" presName="spaceRect" presStyleCnt="0"/>
      <dgm:spPr/>
    </dgm:pt>
    <dgm:pt modelId="{F5308D8D-AB54-4F49-9B28-287B2769022C}" type="pres">
      <dgm:prSet presAssocID="{3BD2FF4B-7AEC-4937-BE7E-1FE1F65A8983}" presName="parTx" presStyleLbl="revTx" presStyleIdx="1" presStyleCnt="4">
        <dgm:presLayoutVars>
          <dgm:chMax val="0"/>
          <dgm:chPref val="0"/>
        </dgm:presLayoutVars>
      </dgm:prSet>
      <dgm:spPr/>
    </dgm:pt>
    <dgm:pt modelId="{2F93C64C-F343-4E77-AEC2-2A56EF861A57}" type="pres">
      <dgm:prSet presAssocID="{F8A3496A-4089-4353-B741-9F917CE16C1E}" presName="sibTrans" presStyleCnt="0"/>
      <dgm:spPr/>
    </dgm:pt>
    <dgm:pt modelId="{B98D1895-E63F-447B-AC9D-A98B4A47BF9F}" type="pres">
      <dgm:prSet presAssocID="{EE06198E-1435-4C75-BA05-2F2DA8EC7159}" presName="compNode" presStyleCnt="0"/>
      <dgm:spPr/>
    </dgm:pt>
    <dgm:pt modelId="{74F43085-5AAA-48EB-B224-C17C6547B56A}" type="pres">
      <dgm:prSet presAssocID="{EE06198E-1435-4C75-BA05-2F2DA8EC7159}" presName="bgRect" presStyleLbl="bgShp" presStyleIdx="2" presStyleCnt="4"/>
      <dgm:spPr/>
    </dgm:pt>
    <dgm:pt modelId="{96626226-9930-4E1E-BDE8-1DAAEB0DD95B}" type="pres">
      <dgm:prSet presAssocID="{EE06198E-1435-4C75-BA05-2F2DA8EC715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aptop"/>
        </a:ext>
      </dgm:extLst>
    </dgm:pt>
    <dgm:pt modelId="{DB9FAB4A-71A1-45DE-B9D0-11EFEB5F2074}" type="pres">
      <dgm:prSet presAssocID="{EE06198E-1435-4C75-BA05-2F2DA8EC7159}" presName="spaceRect" presStyleCnt="0"/>
      <dgm:spPr/>
    </dgm:pt>
    <dgm:pt modelId="{EDE9E577-516C-4BBC-8548-4154DDEB51B7}" type="pres">
      <dgm:prSet presAssocID="{EE06198E-1435-4C75-BA05-2F2DA8EC7159}" presName="parTx" presStyleLbl="revTx" presStyleIdx="2" presStyleCnt="4">
        <dgm:presLayoutVars>
          <dgm:chMax val="0"/>
          <dgm:chPref val="0"/>
        </dgm:presLayoutVars>
      </dgm:prSet>
      <dgm:spPr/>
    </dgm:pt>
    <dgm:pt modelId="{9226FCB2-0DCF-4858-92B1-F26C04EAC4B4}" type="pres">
      <dgm:prSet presAssocID="{E57BA02B-AE70-4645-B43F-11DC47214D4E}" presName="sibTrans" presStyleCnt="0"/>
      <dgm:spPr/>
    </dgm:pt>
    <dgm:pt modelId="{78E2D015-48F6-4127-895F-9DE6201F20E1}" type="pres">
      <dgm:prSet presAssocID="{44C8A8A5-D598-48B1-8B60-44A3C8A36533}" presName="compNode" presStyleCnt="0"/>
      <dgm:spPr/>
    </dgm:pt>
    <dgm:pt modelId="{2ECDDCFC-F099-4285-A4A3-76CD26188A51}" type="pres">
      <dgm:prSet presAssocID="{44C8A8A5-D598-48B1-8B60-44A3C8A36533}" presName="bgRect" presStyleLbl="bgShp" presStyleIdx="3" presStyleCnt="4"/>
      <dgm:spPr/>
    </dgm:pt>
    <dgm:pt modelId="{5EA2D690-EE12-4DFB-9283-B2A7A6A5565B}" type="pres">
      <dgm:prSet presAssocID="{44C8A8A5-D598-48B1-8B60-44A3C8A3653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282D750D-C74B-4B56-B3C7-53BCD393D157}" type="pres">
      <dgm:prSet presAssocID="{44C8A8A5-D598-48B1-8B60-44A3C8A36533}" presName="spaceRect" presStyleCnt="0"/>
      <dgm:spPr/>
    </dgm:pt>
    <dgm:pt modelId="{E3FF1D40-9909-43E2-AC0A-128686840837}" type="pres">
      <dgm:prSet presAssocID="{44C8A8A5-D598-48B1-8B60-44A3C8A36533}" presName="parTx" presStyleLbl="revTx" presStyleIdx="3" presStyleCnt="4">
        <dgm:presLayoutVars>
          <dgm:chMax val="0"/>
          <dgm:chPref val="0"/>
        </dgm:presLayoutVars>
      </dgm:prSet>
      <dgm:spPr/>
    </dgm:pt>
  </dgm:ptLst>
  <dgm:cxnLst>
    <dgm:cxn modelId="{BE35F801-6429-48C5-9855-D38D224F8240}" srcId="{26818AED-3DCD-4986-BA4F-87130187450C}" destId="{3BD2FF4B-7AEC-4937-BE7E-1FE1F65A8983}" srcOrd="1" destOrd="0" parTransId="{04370EE8-4B40-40F3-8EDE-6E0AA24C4DE1}" sibTransId="{F8A3496A-4089-4353-B741-9F917CE16C1E}"/>
    <dgm:cxn modelId="{359FCA17-4D40-4638-B5C2-8378BEAC2A33}" srcId="{26818AED-3DCD-4986-BA4F-87130187450C}" destId="{EE06198E-1435-4C75-BA05-2F2DA8EC7159}" srcOrd="2" destOrd="0" parTransId="{4331195F-CA7D-4F1B-AE81-44C00F0A3C6C}" sibTransId="{E57BA02B-AE70-4645-B43F-11DC47214D4E}"/>
    <dgm:cxn modelId="{DC561B1E-0639-464F-86BB-164D8A170A92}" type="presOf" srcId="{44C8A8A5-D598-48B1-8B60-44A3C8A36533}" destId="{E3FF1D40-9909-43E2-AC0A-128686840837}" srcOrd="0" destOrd="0" presId="urn:microsoft.com/office/officeart/2018/2/layout/IconVerticalSolidList"/>
    <dgm:cxn modelId="{5A9E8820-3BD7-4580-9E96-EC58F7464E44}" type="presOf" srcId="{26818AED-3DCD-4986-BA4F-87130187450C}" destId="{6D9A2EB5-5C76-453C-B131-58A6C3BA520F}" srcOrd="0" destOrd="0" presId="urn:microsoft.com/office/officeart/2018/2/layout/IconVerticalSolidList"/>
    <dgm:cxn modelId="{11A66A22-992F-459D-A6AC-ED715F6C4DEE}" srcId="{26818AED-3DCD-4986-BA4F-87130187450C}" destId="{380E03DA-E7E4-43A5-8635-CD9B451A5FFA}" srcOrd="0" destOrd="0" parTransId="{97A449A8-6B1B-46FC-B218-AEDC46D2364E}" sibTransId="{BE8B048C-0CB2-4BFC-9098-40B4210B5C17}"/>
    <dgm:cxn modelId="{511C9CB3-011D-4DF3-97CF-ACEC0BB734CC}" type="presOf" srcId="{EE06198E-1435-4C75-BA05-2F2DA8EC7159}" destId="{EDE9E577-516C-4BBC-8548-4154DDEB51B7}" srcOrd="0" destOrd="0" presId="urn:microsoft.com/office/officeart/2018/2/layout/IconVerticalSolidList"/>
    <dgm:cxn modelId="{5B56C5CC-5BEE-468D-AAD8-6A146CE7216F}" type="presOf" srcId="{3BD2FF4B-7AEC-4937-BE7E-1FE1F65A8983}" destId="{F5308D8D-AB54-4F49-9B28-287B2769022C}" srcOrd="0" destOrd="0" presId="urn:microsoft.com/office/officeart/2018/2/layout/IconVerticalSolidList"/>
    <dgm:cxn modelId="{9CC4F2F0-ABE5-4F94-BE59-ABC8F56DA53C}" srcId="{26818AED-3DCD-4986-BA4F-87130187450C}" destId="{44C8A8A5-D598-48B1-8B60-44A3C8A36533}" srcOrd="3" destOrd="0" parTransId="{2E09E85C-703C-4176-B65E-09D9C2DA1134}" sibTransId="{22BEB2DB-E75A-431A-A413-790AC96FC0D4}"/>
    <dgm:cxn modelId="{B26F7AF7-235B-495C-8BAF-F5F7F60D59E9}" type="presOf" srcId="{380E03DA-E7E4-43A5-8635-CD9B451A5FFA}" destId="{980DFE08-8832-4A7C-87DC-D8F8B0772AE3}" srcOrd="0" destOrd="0" presId="urn:microsoft.com/office/officeart/2018/2/layout/IconVerticalSolidList"/>
    <dgm:cxn modelId="{0CA6C012-4735-45FC-9620-9C3CFF9803B5}" type="presParOf" srcId="{6D9A2EB5-5C76-453C-B131-58A6C3BA520F}" destId="{89D92FE4-ED3E-4FF3-8542-3B19D684DD28}" srcOrd="0" destOrd="0" presId="urn:microsoft.com/office/officeart/2018/2/layout/IconVerticalSolidList"/>
    <dgm:cxn modelId="{5AB75069-74C2-465D-AA20-6F29898F3FAB}" type="presParOf" srcId="{89D92FE4-ED3E-4FF3-8542-3B19D684DD28}" destId="{F7958A0C-8AD4-473E-B095-E32F6A79E1B9}" srcOrd="0" destOrd="0" presId="urn:microsoft.com/office/officeart/2018/2/layout/IconVerticalSolidList"/>
    <dgm:cxn modelId="{656F6BB8-FAB7-42E7-BEFD-C6F874B389B9}" type="presParOf" srcId="{89D92FE4-ED3E-4FF3-8542-3B19D684DD28}" destId="{3179E717-0EA4-4773-8F2C-D5115FADCEEA}" srcOrd="1" destOrd="0" presId="urn:microsoft.com/office/officeart/2018/2/layout/IconVerticalSolidList"/>
    <dgm:cxn modelId="{73BC88C9-2D43-40F5-BAF2-E1BFBD0A780F}" type="presParOf" srcId="{89D92FE4-ED3E-4FF3-8542-3B19D684DD28}" destId="{75A98BD0-9836-456B-8A26-EF74DD577EE8}" srcOrd="2" destOrd="0" presId="urn:microsoft.com/office/officeart/2018/2/layout/IconVerticalSolidList"/>
    <dgm:cxn modelId="{5E8CEAA7-AC1B-4E00-AF49-46E3781A58F0}" type="presParOf" srcId="{89D92FE4-ED3E-4FF3-8542-3B19D684DD28}" destId="{980DFE08-8832-4A7C-87DC-D8F8B0772AE3}" srcOrd="3" destOrd="0" presId="urn:microsoft.com/office/officeart/2018/2/layout/IconVerticalSolidList"/>
    <dgm:cxn modelId="{EF52BB94-78D2-4E5F-AF49-3E4CE2C21534}" type="presParOf" srcId="{6D9A2EB5-5C76-453C-B131-58A6C3BA520F}" destId="{06BC4ED5-ADBD-4BE1-A333-518752915542}" srcOrd="1" destOrd="0" presId="urn:microsoft.com/office/officeart/2018/2/layout/IconVerticalSolidList"/>
    <dgm:cxn modelId="{191CDAE8-5D13-4031-99C6-7B2A697B0CE7}" type="presParOf" srcId="{6D9A2EB5-5C76-453C-B131-58A6C3BA520F}" destId="{57AF099A-2516-49DD-8120-E130E9E7C969}" srcOrd="2" destOrd="0" presId="urn:microsoft.com/office/officeart/2018/2/layout/IconVerticalSolidList"/>
    <dgm:cxn modelId="{A1AE8592-887E-4FE4-A266-AC95B7F7F305}" type="presParOf" srcId="{57AF099A-2516-49DD-8120-E130E9E7C969}" destId="{11B7AB83-674C-4804-8910-CD4548CF3E7E}" srcOrd="0" destOrd="0" presId="urn:microsoft.com/office/officeart/2018/2/layout/IconVerticalSolidList"/>
    <dgm:cxn modelId="{A3BB3763-592A-4B15-8A43-E31DCEF87036}" type="presParOf" srcId="{57AF099A-2516-49DD-8120-E130E9E7C969}" destId="{173DFAAE-5982-433B-80D2-F11FF81AB19D}" srcOrd="1" destOrd="0" presId="urn:microsoft.com/office/officeart/2018/2/layout/IconVerticalSolidList"/>
    <dgm:cxn modelId="{770DB53C-7340-443F-B833-C3A53E54D133}" type="presParOf" srcId="{57AF099A-2516-49DD-8120-E130E9E7C969}" destId="{44805C94-5C8B-4D33-9EFF-EA128326EEB8}" srcOrd="2" destOrd="0" presId="urn:microsoft.com/office/officeart/2018/2/layout/IconVerticalSolidList"/>
    <dgm:cxn modelId="{240B1827-5BB9-4203-A422-91780985F621}" type="presParOf" srcId="{57AF099A-2516-49DD-8120-E130E9E7C969}" destId="{F5308D8D-AB54-4F49-9B28-287B2769022C}" srcOrd="3" destOrd="0" presId="urn:microsoft.com/office/officeart/2018/2/layout/IconVerticalSolidList"/>
    <dgm:cxn modelId="{EA655D2D-9611-401C-ADBB-385F55F64DFE}" type="presParOf" srcId="{6D9A2EB5-5C76-453C-B131-58A6C3BA520F}" destId="{2F93C64C-F343-4E77-AEC2-2A56EF861A57}" srcOrd="3" destOrd="0" presId="urn:microsoft.com/office/officeart/2018/2/layout/IconVerticalSolidList"/>
    <dgm:cxn modelId="{B5450610-13C8-416E-A82E-A96E2B5812B7}" type="presParOf" srcId="{6D9A2EB5-5C76-453C-B131-58A6C3BA520F}" destId="{B98D1895-E63F-447B-AC9D-A98B4A47BF9F}" srcOrd="4" destOrd="0" presId="urn:microsoft.com/office/officeart/2018/2/layout/IconVerticalSolidList"/>
    <dgm:cxn modelId="{41F390A2-D595-40A2-9FD6-FD671F2506C0}" type="presParOf" srcId="{B98D1895-E63F-447B-AC9D-A98B4A47BF9F}" destId="{74F43085-5AAA-48EB-B224-C17C6547B56A}" srcOrd="0" destOrd="0" presId="urn:microsoft.com/office/officeart/2018/2/layout/IconVerticalSolidList"/>
    <dgm:cxn modelId="{27063B6D-F5F8-45E6-892B-439C1D4149B5}" type="presParOf" srcId="{B98D1895-E63F-447B-AC9D-A98B4A47BF9F}" destId="{96626226-9930-4E1E-BDE8-1DAAEB0DD95B}" srcOrd="1" destOrd="0" presId="urn:microsoft.com/office/officeart/2018/2/layout/IconVerticalSolidList"/>
    <dgm:cxn modelId="{9B9DF605-A50A-410B-8B37-751A0C954DC8}" type="presParOf" srcId="{B98D1895-E63F-447B-AC9D-A98B4A47BF9F}" destId="{DB9FAB4A-71A1-45DE-B9D0-11EFEB5F2074}" srcOrd="2" destOrd="0" presId="urn:microsoft.com/office/officeart/2018/2/layout/IconVerticalSolidList"/>
    <dgm:cxn modelId="{FF6AD9AF-45B2-42CD-B831-7603E58BBB63}" type="presParOf" srcId="{B98D1895-E63F-447B-AC9D-A98B4A47BF9F}" destId="{EDE9E577-516C-4BBC-8548-4154DDEB51B7}" srcOrd="3" destOrd="0" presId="urn:microsoft.com/office/officeart/2018/2/layout/IconVerticalSolidList"/>
    <dgm:cxn modelId="{724FF63B-63AF-43F8-8579-C265EBA1AEFF}" type="presParOf" srcId="{6D9A2EB5-5C76-453C-B131-58A6C3BA520F}" destId="{9226FCB2-0DCF-4858-92B1-F26C04EAC4B4}" srcOrd="5" destOrd="0" presId="urn:microsoft.com/office/officeart/2018/2/layout/IconVerticalSolidList"/>
    <dgm:cxn modelId="{44EBFA85-5E9C-4571-A88C-873F6A3C23C6}" type="presParOf" srcId="{6D9A2EB5-5C76-453C-B131-58A6C3BA520F}" destId="{78E2D015-48F6-4127-895F-9DE6201F20E1}" srcOrd="6" destOrd="0" presId="urn:microsoft.com/office/officeart/2018/2/layout/IconVerticalSolidList"/>
    <dgm:cxn modelId="{94198C84-C4C2-40F1-B8B2-BC2F2914572A}" type="presParOf" srcId="{78E2D015-48F6-4127-895F-9DE6201F20E1}" destId="{2ECDDCFC-F099-4285-A4A3-76CD26188A51}" srcOrd="0" destOrd="0" presId="urn:microsoft.com/office/officeart/2018/2/layout/IconVerticalSolidList"/>
    <dgm:cxn modelId="{988084E9-1285-45DF-856B-312FB3968DDA}" type="presParOf" srcId="{78E2D015-48F6-4127-895F-9DE6201F20E1}" destId="{5EA2D690-EE12-4DFB-9283-B2A7A6A5565B}" srcOrd="1" destOrd="0" presId="urn:microsoft.com/office/officeart/2018/2/layout/IconVerticalSolidList"/>
    <dgm:cxn modelId="{6C2DA461-DF31-4C4B-861F-B914228BA2DF}" type="presParOf" srcId="{78E2D015-48F6-4127-895F-9DE6201F20E1}" destId="{282D750D-C74B-4B56-B3C7-53BCD393D157}" srcOrd="2" destOrd="0" presId="urn:microsoft.com/office/officeart/2018/2/layout/IconVerticalSolidList"/>
    <dgm:cxn modelId="{32E1F6E4-EA91-47D7-86F0-474BA3CA406B}" type="presParOf" srcId="{78E2D015-48F6-4127-895F-9DE6201F20E1}" destId="{E3FF1D40-9909-43E2-AC0A-1286868408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488A60-5ABD-4BFD-91F7-772C68E319A8}"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1AE6040C-4B33-4774-A689-BCFAD8FC2628}">
      <dgm:prSet phldrT="[Text]"/>
      <dgm:spPr/>
      <dgm:t>
        <a:bodyPr/>
        <a:lstStyle/>
        <a:p>
          <a:r>
            <a:rPr lang="cs-CZ" dirty="0"/>
            <a:t>Dospělí s vážným duševním onemocněním</a:t>
          </a:r>
          <a:endParaRPr lang="en-US" dirty="0"/>
        </a:p>
      </dgm:t>
    </dgm:pt>
    <dgm:pt modelId="{5DC4D737-EC41-4995-B8B2-AD1C425D6520}" type="parTrans" cxnId="{F72D10C5-C90B-4263-9B5A-81B451746745}">
      <dgm:prSet/>
      <dgm:spPr/>
      <dgm:t>
        <a:bodyPr/>
        <a:lstStyle/>
        <a:p>
          <a:endParaRPr lang="en-US"/>
        </a:p>
      </dgm:t>
    </dgm:pt>
    <dgm:pt modelId="{5A219EDC-CDFC-4E63-BA81-7F3E1F509366}" type="sibTrans" cxnId="{F72D10C5-C90B-4263-9B5A-81B451746745}">
      <dgm:prSet/>
      <dgm:spPr/>
      <dgm:t>
        <a:bodyPr/>
        <a:lstStyle/>
        <a:p>
          <a:endParaRPr lang="en-US"/>
        </a:p>
      </dgm:t>
    </dgm:pt>
    <dgm:pt modelId="{7FAC67FE-B421-44CA-8F59-DE1C304DA39A}">
      <dgm:prSet phldrT="[Text]"/>
      <dgm:spPr/>
      <dgm:t>
        <a:bodyPr/>
        <a:lstStyle/>
        <a:p>
          <a:r>
            <a:rPr lang="cs-CZ" dirty="0"/>
            <a:t>Oběti domácího násilí</a:t>
          </a:r>
          <a:endParaRPr lang="en-US" dirty="0"/>
        </a:p>
      </dgm:t>
    </dgm:pt>
    <dgm:pt modelId="{40AE2784-3271-4A5F-885C-380231191484}" type="parTrans" cxnId="{2143301E-02AB-497E-92C2-B2DDE8754F93}">
      <dgm:prSet/>
      <dgm:spPr/>
      <dgm:t>
        <a:bodyPr/>
        <a:lstStyle/>
        <a:p>
          <a:endParaRPr lang="en-US"/>
        </a:p>
      </dgm:t>
    </dgm:pt>
    <dgm:pt modelId="{A57C4231-038A-4589-A528-2C6E7620F146}" type="sibTrans" cxnId="{2143301E-02AB-497E-92C2-B2DDE8754F93}">
      <dgm:prSet/>
      <dgm:spPr/>
      <dgm:t>
        <a:bodyPr/>
        <a:lstStyle/>
        <a:p>
          <a:endParaRPr lang="en-US"/>
        </a:p>
      </dgm:t>
    </dgm:pt>
    <dgm:pt modelId="{9A28529D-6EC8-4C2E-B5EC-CF51A39A03DF}">
      <dgm:prSet phldrT="[Text]"/>
      <dgm:spPr/>
      <dgm:t>
        <a:bodyPr/>
        <a:lstStyle/>
        <a:p>
          <a:r>
            <a:rPr lang="cs-CZ" dirty="0"/>
            <a:t>Dospělí týraní nebo zneužívaní v dětství</a:t>
          </a:r>
          <a:endParaRPr lang="en-US" dirty="0"/>
        </a:p>
      </dgm:t>
    </dgm:pt>
    <dgm:pt modelId="{2EAA3F9F-FBD0-4449-8FA2-64EACBDBFE99}" type="parTrans" cxnId="{25D41B6F-FC33-44E7-B522-7D2E06912C2C}">
      <dgm:prSet/>
      <dgm:spPr/>
      <dgm:t>
        <a:bodyPr/>
        <a:lstStyle/>
        <a:p>
          <a:endParaRPr lang="en-US"/>
        </a:p>
      </dgm:t>
    </dgm:pt>
    <dgm:pt modelId="{C292E6CB-DD57-469E-AB24-9DF185491EC4}" type="sibTrans" cxnId="{25D41B6F-FC33-44E7-B522-7D2E06912C2C}">
      <dgm:prSet/>
      <dgm:spPr/>
      <dgm:t>
        <a:bodyPr/>
        <a:lstStyle/>
        <a:p>
          <a:endParaRPr lang="en-US"/>
        </a:p>
      </dgm:t>
    </dgm:pt>
    <dgm:pt modelId="{8DA007F3-98DB-4D0E-BF83-17C21261625B}">
      <dgm:prSet phldrT="[Text]"/>
      <dgm:spPr/>
      <dgm:t>
        <a:bodyPr/>
        <a:lstStyle/>
        <a:p>
          <a:r>
            <a:rPr lang="cs-CZ" dirty="0"/>
            <a:t>Osoby bez domova</a:t>
          </a:r>
          <a:endParaRPr lang="en-US" dirty="0"/>
        </a:p>
      </dgm:t>
    </dgm:pt>
    <dgm:pt modelId="{D16BBCCC-A8AB-4750-AFF5-0A5919E5D574}" type="parTrans" cxnId="{E6F56377-0B09-43D3-A460-0945F68CAD1A}">
      <dgm:prSet/>
      <dgm:spPr/>
      <dgm:t>
        <a:bodyPr/>
        <a:lstStyle/>
        <a:p>
          <a:endParaRPr lang="en-US"/>
        </a:p>
      </dgm:t>
    </dgm:pt>
    <dgm:pt modelId="{09582493-1744-49ED-B364-4687C976B75C}" type="sibTrans" cxnId="{E6F56377-0B09-43D3-A460-0945F68CAD1A}">
      <dgm:prSet/>
      <dgm:spPr/>
      <dgm:t>
        <a:bodyPr/>
        <a:lstStyle/>
        <a:p>
          <a:endParaRPr lang="en-US"/>
        </a:p>
      </dgm:t>
    </dgm:pt>
    <dgm:pt modelId="{A815E9C3-D21C-4BE3-AACB-0AFB5015569D}">
      <dgm:prSet phldrT="[Text]"/>
      <dgm:spPr/>
      <dgm:t>
        <a:bodyPr/>
        <a:lstStyle/>
        <a:p>
          <a:r>
            <a:rPr lang="cs-CZ" dirty="0"/>
            <a:t>Násilí na seniorech</a:t>
          </a:r>
          <a:endParaRPr lang="en-US" dirty="0"/>
        </a:p>
      </dgm:t>
    </dgm:pt>
    <dgm:pt modelId="{1A20A9B2-E9C1-4A64-AF8F-10CB488DE926}" type="parTrans" cxnId="{A0F44EF1-9654-4B00-A189-6A0CB4539E61}">
      <dgm:prSet/>
      <dgm:spPr/>
      <dgm:t>
        <a:bodyPr/>
        <a:lstStyle/>
        <a:p>
          <a:endParaRPr lang="en-US"/>
        </a:p>
      </dgm:t>
    </dgm:pt>
    <dgm:pt modelId="{C3FCE60B-C509-4A72-AD12-F696AE4AA5CF}" type="sibTrans" cxnId="{A0F44EF1-9654-4B00-A189-6A0CB4539E61}">
      <dgm:prSet/>
      <dgm:spPr/>
      <dgm:t>
        <a:bodyPr/>
        <a:lstStyle/>
        <a:p>
          <a:endParaRPr lang="en-US"/>
        </a:p>
      </dgm:t>
    </dgm:pt>
    <dgm:pt modelId="{A2D3655E-5895-42E0-B640-F1CB73077B16}">
      <dgm:prSet/>
      <dgm:spPr/>
      <dgm:t>
        <a:bodyPr/>
        <a:lstStyle/>
        <a:p>
          <a:r>
            <a:rPr lang="cs-CZ" dirty="0"/>
            <a:t>Rodiny vážně nemocných nebo zraněných dětí</a:t>
          </a:r>
          <a:endParaRPr lang="en-US" dirty="0"/>
        </a:p>
      </dgm:t>
    </dgm:pt>
    <dgm:pt modelId="{D7EAA0E0-2B09-4E15-9E73-C1E27EEDB02D}" type="parTrans" cxnId="{EDAE9BAA-C68D-498B-9957-41F997AF25F0}">
      <dgm:prSet/>
      <dgm:spPr/>
      <dgm:t>
        <a:bodyPr/>
        <a:lstStyle/>
        <a:p>
          <a:endParaRPr lang="en-US"/>
        </a:p>
      </dgm:t>
    </dgm:pt>
    <dgm:pt modelId="{FC786368-DEB6-4FF6-A4E2-BE2DCF2C09BE}" type="sibTrans" cxnId="{EDAE9BAA-C68D-498B-9957-41F997AF25F0}">
      <dgm:prSet/>
      <dgm:spPr/>
      <dgm:t>
        <a:bodyPr/>
        <a:lstStyle/>
        <a:p>
          <a:endParaRPr lang="en-US"/>
        </a:p>
      </dgm:t>
    </dgm:pt>
    <dgm:pt modelId="{7FA51B3B-8D5A-4EA4-B961-2297E751D216}">
      <dgm:prSet phldrT="[Text]"/>
      <dgm:spPr/>
      <dgm:t>
        <a:bodyPr/>
        <a:lstStyle/>
        <a:p>
          <a:r>
            <a:rPr lang="cs-CZ" dirty="0"/>
            <a:t>Osoby ve výkonu trestu odnětí svobody</a:t>
          </a:r>
          <a:endParaRPr lang="en-US" dirty="0"/>
        </a:p>
      </dgm:t>
    </dgm:pt>
    <dgm:pt modelId="{24426EF5-D4A1-4ECB-8833-815944F4A980}" type="parTrans" cxnId="{B3DD4C50-B0B2-4217-B1F0-6445EE80C723}">
      <dgm:prSet/>
      <dgm:spPr/>
      <dgm:t>
        <a:bodyPr/>
        <a:lstStyle/>
        <a:p>
          <a:endParaRPr lang="en-US"/>
        </a:p>
      </dgm:t>
    </dgm:pt>
    <dgm:pt modelId="{E7F1859F-3E34-4F8A-8FFF-EAA4DF460224}" type="sibTrans" cxnId="{B3DD4C50-B0B2-4217-B1F0-6445EE80C723}">
      <dgm:prSet/>
      <dgm:spPr/>
      <dgm:t>
        <a:bodyPr/>
        <a:lstStyle/>
        <a:p>
          <a:endParaRPr lang="en-US"/>
        </a:p>
      </dgm:t>
    </dgm:pt>
    <dgm:pt modelId="{62DC45A8-9DA6-4891-B50E-557234599E0A}" type="pres">
      <dgm:prSet presAssocID="{E9488A60-5ABD-4BFD-91F7-772C68E319A8}" presName="diagram" presStyleCnt="0">
        <dgm:presLayoutVars>
          <dgm:dir/>
          <dgm:resizeHandles val="exact"/>
        </dgm:presLayoutVars>
      </dgm:prSet>
      <dgm:spPr/>
    </dgm:pt>
    <dgm:pt modelId="{C29C67F7-C656-4681-85F1-6B15ABB1934D}" type="pres">
      <dgm:prSet presAssocID="{1AE6040C-4B33-4774-A689-BCFAD8FC2628}" presName="node" presStyleLbl="node1" presStyleIdx="0" presStyleCnt="7">
        <dgm:presLayoutVars>
          <dgm:bulletEnabled val="1"/>
        </dgm:presLayoutVars>
      </dgm:prSet>
      <dgm:spPr/>
    </dgm:pt>
    <dgm:pt modelId="{9D5B12F5-807B-418A-B48D-B32085B8E3F9}" type="pres">
      <dgm:prSet presAssocID="{5A219EDC-CDFC-4E63-BA81-7F3E1F509366}" presName="sibTrans" presStyleCnt="0"/>
      <dgm:spPr/>
    </dgm:pt>
    <dgm:pt modelId="{D1134E5A-1BA4-46BE-8D95-ACEB19F6ED96}" type="pres">
      <dgm:prSet presAssocID="{7FAC67FE-B421-44CA-8F59-DE1C304DA39A}" presName="node" presStyleLbl="node1" presStyleIdx="1" presStyleCnt="7">
        <dgm:presLayoutVars>
          <dgm:bulletEnabled val="1"/>
        </dgm:presLayoutVars>
      </dgm:prSet>
      <dgm:spPr/>
    </dgm:pt>
    <dgm:pt modelId="{3131682B-4546-4685-9945-B4C63568BE82}" type="pres">
      <dgm:prSet presAssocID="{A57C4231-038A-4589-A528-2C6E7620F146}" presName="sibTrans" presStyleCnt="0"/>
      <dgm:spPr/>
    </dgm:pt>
    <dgm:pt modelId="{1D365817-65F3-4F15-8F41-301557545439}" type="pres">
      <dgm:prSet presAssocID="{9A28529D-6EC8-4C2E-B5EC-CF51A39A03DF}" presName="node" presStyleLbl="node1" presStyleIdx="2" presStyleCnt="7">
        <dgm:presLayoutVars>
          <dgm:bulletEnabled val="1"/>
        </dgm:presLayoutVars>
      </dgm:prSet>
      <dgm:spPr/>
    </dgm:pt>
    <dgm:pt modelId="{1B64554E-85EC-47E5-BBB0-0BBBA0B3BEF3}" type="pres">
      <dgm:prSet presAssocID="{C292E6CB-DD57-469E-AB24-9DF185491EC4}" presName="sibTrans" presStyleCnt="0"/>
      <dgm:spPr/>
    </dgm:pt>
    <dgm:pt modelId="{EC7AC30F-B65E-4608-A2DB-D7E33CF272FC}" type="pres">
      <dgm:prSet presAssocID="{8DA007F3-98DB-4D0E-BF83-17C21261625B}" presName="node" presStyleLbl="node1" presStyleIdx="3" presStyleCnt="7">
        <dgm:presLayoutVars>
          <dgm:bulletEnabled val="1"/>
        </dgm:presLayoutVars>
      </dgm:prSet>
      <dgm:spPr/>
    </dgm:pt>
    <dgm:pt modelId="{6D202BD0-F88F-4AD4-8B1C-10054CD87C2B}" type="pres">
      <dgm:prSet presAssocID="{09582493-1744-49ED-B364-4687C976B75C}" presName="sibTrans" presStyleCnt="0"/>
      <dgm:spPr/>
    </dgm:pt>
    <dgm:pt modelId="{F8304F78-3C74-405C-A452-AE71B2D8B4AC}" type="pres">
      <dgm:prSet presAssocID="{A815E9C3-D21C-4BE3-AACB-0AFB5015569D}" presName="node" presStyleLbl="node1" presStyleIdx="4" presStyleCnt="7">
        <dgm:presLayoutVars>
          <dgm:bulletEnabled val="1"/>
        </dgm:presLayoutVars>
      </dgm:prSet>
      <dgm:spPr/>
    </dgm:pt>
    <dgm:pt modelId="{7EE3947A-2BAA-4D57-B639-7972DC36D697}" type="pres">
      <dgm:prSet presAssocID="{C3FCE60B-C509-4A72-AD12-F696AE4AA5CF}" presName="sibTrans" presStyleCnt="0"/>
      <dgm:spPr/>
    </dgm:pt>
    <dgm:pt modelId="{C243261D-3270-4CDB-ADC9-9164BF2AD825}" type="pres">
      <dgm:prSet presAssocID="{A2D3655E-5895-42E0-B640-F1CB73077B16}" presName="node" presStyleLbl="node1" presStyleIdx="5" presStyleCnt="7">
        <dgm:presLayoutVars>
          <dgm:bulletEnabled val="1"/>
        </dgm:presLayoutVars>
      </dgm:prSet>
      <dgm:spPr/>
    </dgm:pt>
    <dgm:pt modelId="{B81BF03D-3734-45B5-9C5E-4C914DC99841}" type="pres">
      <dgm:prSet presAssocID="{FC786368-DEB6-4FF6-A4E2-BE2DCF2C09BE}" presName="sibTrans" presStyleCnt="0"/>
      <dgm:spPr/>
    </dgm:pt>
    <dgm:pt modelId="{8DC8F14A-2782-4A8C-9EB4-76A2AA9D1D87}" type="pres">
      <dgm:prSet presAssocID="{7FA51B3B-8D5A-4EA4-B961-2297E751D216}" presName="node" presStyleLbl="node1" presStyleIdx="6" presStyleCnt="7">
        <dgm:presLayoutVars>
          <dgm:bulletEnabled val="1"/>
        </dgm:presLayoutVars>
      </dgm:prSet>
      <dgm:spPr/>
    </dgm:pt>
  </dgm:ptLst>
  <dgm:cxnLst>
    <dgm:cxn modelId="{2143301E-02AB-497E-92C2-B2DDE8754F93}" srcId="{E9488A60-5ABD-4BFD-91F7-772C68E319A8}" destId="{7FAC67FE-B421-44CA-8F59-DE1C304DA39A}" srcOrd="1" destOrd="0" parTransId="{40AE2784-3271-4A5F-885C-380231191484}" sibTransId="{A57C4231-038A-4589-A528-2C6E7620F146}"/>
    <dgm:cxn modelId="{2F8C6C22-7465-4B9B-B8A8-35A5A0114E96}" type="presOf" srcId="{7FAC67FE-B421-44CA-8F59-DE1C304DA39A}" destId="{D1134E5A-1BA4-46BE-8D95-ACEB19F6ED96}" srcOrd="0" destOrd="0" presId="urn:microsoft.com/office/officeart/2005/8/layout/default"/>
    <dgm:cxn modelId="{D0F6F844-CCFC-4061-AEF7-283D34864C3B}" type="presOf" srcId="{7FA51B3B-8D5A-4EA4-B961-2297E751D216}" destId="{8DC8F14A-2782-4A8C-9EB4-76A2AA9D1D87}" srcOrd="0" destOrd="0" presId="urn:microsoft.com/office/officeart/2005/8/layout/default"/>
    <dgm:cxn modelId="{25D41B6F-FC33-44E7-B522-7D2E06912C2C}" srcId="{E9488A60-5ABD-4BFD-91F7-772C68E319A8}" destId="{9A28529D-6EC8-4C2E-B5EC-CF51A39A03DF}" srcOrd="2" destOrd="0" parTransId="{2EAA3F9F-FBD0-4449-8FA2-64EACBDBFE99}" sibTransId="{C292E6CB-DD57-469E-AB24-9DF185491EC4}"/>
    <dgm:cxn modelId="{B3DD4C50-B0B2-4217-B1F0-6445EE80C723}" srcId="{E9488A60-5ABD-4BFD-91F7-772C68E319A8}" destId="{7FA51B3B-8D5A-4EA4-B961-2297E751D216}" srcOrd="6" destOrd="0" parTransId="{24426EF5-D4A1-4ECB-8833-815944F4A980}" sibTransId="{E7F1859F-3E34-4F8A-8FFF-EAA4DF460224}"/>
    <dgm:cxn modelId="{E6F56377-0B09-43D3-A460-0945F68CAD1A}" srcId="{E9488A60-5ABD-4BFD-91F7-772C68E319A8}" destId="{8DA007F3-98DB-4D0E-BF83-17C21261625B}" srcOrd="3" destOrd="0" parTransId="{D16BBCCC-A8AB-4750-AFF5-0A5919E5D574}" sibTransId="{09582493-1744-49ED-B364-4687C976B75C}"/>
    <dgm:cxn modelId="{A8AAE790-25D3-4A9A-9A3C-1C9B6A0A3F54}" type="presOf" srcId="{A815E9C3-D21C-4BE3-AACB-0AFB5015569D}" destId="{F8304F78-3C74-405C-A452-AE71B2D8B4AC}" srcOrd="0" destOrd="0" presId="urn:microsoft.com/office/officeart/2005/8/layout/default"/>
    <dgm:cxn modelId="{EDAE9BAA-C68D-498B-9957-41F997AF25F0}" srcId="{E9488A60-5ABD-4BFD-91F7-772C68E319A8}" destId="{A2D3655E-5895-42E0-B640-F1CB73077B16}" srcOrd="5" destOrd="0" parTransId="{D7EAA0E0-2B09-4E15-9E73-C1E27EEDB02D}" sibTransId="{FC786368-DEB6-4FF6-A4E2-BE2DCF2C09BE}"/>
    <dgm:cxn modelId="{F3D834AB-F0B5-4506-8567-70DAF6A07544}" type="presOf" srcId="{A2D3655E-5895-42E0-B640-F1CB73077B16}" destId="{C243261D-3270-4CDB-ADC9-9164BF2AD825}" srcOrd="0" destOrd="0" presId="urn:microsoft.com/office/officeart/2005/8/layout/default"/>
    <dgm:cxn modelId="{D53451BD-10D0-4102-A0CE-D6470BEB814F}" type="presOf" srcId="{8DA007F3-98DB-4D0E-BF83-17C21261625B}" destId="{EC7AC30F-B65E-4608-A2DB-D7E33CF272FC}" srcOrd="0" destOrd="0" presId="urn:microsoft.com/office/officeart/2005/8/layout/default"/>
    <dgm:cxn modelId="{F72D10C5-C90B-4263-9B5A-81B451746745}" srcId="{E9488A60-5ABD-4BFD-91F7-772C68E319A8}" destId="{1AE6040C-4B33-4774-A689-BCFAD8FC2628}" srcOrd="0" destOrd="0" parTransId="{5DC4D737-EC41-4995-B8B2-AD1C425D6520}" sibTransId="{5A219EDC-CDFC-4E63-BA81-7F3E1F509366}"/>
    <dgm:cxn modelId="{C84083E9-8F05-44AA-A68A-5A81F696E48A}" type="presOf" srcId="{9A28529D-6EC8-4C2E-B5EC-CF51A39A03DF}" destId="{1D365817-65F3-4F15-8F41-301557545439}" srcOrd="0" destOrd="0" presId="urn:microsoft.com/office/officeart/2005/8/layout/default"/>
    <dgm:cxn modelId="{A0F44EF1-9654-4B00-A189-6A0CB4539E61}" srcId="{E9488A60-5ABD-4BFD-91F7-772C68E319A8}" destId="{A815E9C3-D21C-4BE3-AACB-0AFB5015569D}" srcOrd="4" destOrd="0" parTransId="{1A20A9B2-E9C1-4A64-AF8F-10CB488DE926}" sibTransId="{C3FCE60B-C509-4A72-AD12-F696AE4AA5CF}"/>
    <dgm:cxn modelId="{00CB5DF3-FF8D-4FFC-919F-E4AFCF39EC47}" type="presOf" srcId="{1AE6040C-4B33-4774-A689-BCFAD8FC2628}" destId="{C29C67F7-C656-4681-85F1-6B15ABB1934D}" srcOrd="0" destOrd="0" presId="urn:microsoft.com/office/officeart/2005/8/layout/default"/>
    <dgm:cxn modelId="{35F756FC-2ABA-41C2-8D77-FFBEEB6E5CC6}" type="presOf" srcId="{E9488A60-5ABD-4BFD-91F7-772C68E319A8}" destId="{62DC45A8-9DA6-4891-B50E-557234599E0A}" srcOrd="0" destOrd="0" presId="urn:microsoft.com/office/officeart/2005/8/layout/default"/>
    <dgm:cxn modelId="{44FB45A3-A182-4612-982C-4D3F86199EDC}" type="presParOf" srcId="{62DC45A8-9DA6-4891-B50E-557234599E0A}" destId="{C29C67F7-C656-4681-85F1-6B15ABB1934D}" srcOrd="0" destOrd="0" presId="urn:microsoft.com/office/officeart/2005/8/layout/default"/>
    <dgm:cxn modelId="{CAC2ABD4-CC70-4DE1-BA96-250AD7928118}" type="presParOf" srcId="{62DC45A8-9DA6-4891-B50E-557234599E0A}" destId="{9D5B12F5-807B-418A-B48D-B32085B8E3F9}" srcOrd="1" destOrd="0" presId="urn:microsoft.com/office/officeart/2005/8/layout/default"/>
    <dgm:cxn modelId="{C221EF6A-9244-49CC-A324-F223DB525E7A}" type="presParOf" srcId="{62DC45A8-9DA6-4891-B50E-557234599E0A}" destId="{D1134E5A-1BA4-46BE-8D95-ACEB19F6ED96}" srcOrd="2" destOrd="0" presId="urn:microsoft.com/office/officeart/2005/8/layout/default"/>
    <dgm:cxn modelId="{3B532B1E-B10E-4AFD-9CC2-C750309C9BA7}" type="presParOf" srcId="{62DC45A8-9DA6-4891-B50E-557234599E0A}" destId="{3131682B-4546-4685-9945-B4C63568BE82}" srcOrd="3" destOrd="0" presId="urn:microsoft.com/office/officeart/2005/8/layout/default"/>
    <dgm:cxn modelId="{AC52CEB1-D46B-40C7-A48D-FED2645069DF}" type="presParOf" srcId="{62DC45A8-9DA6-4891-B50E-557234599E0A}" destId="{1D365817-65F3-4F15-8F41-301557545439}" srcOrd="4" destOrd="0" presId="urn:microsoft.com/office/officeart/2005/8/layout/default"/>
    <dgm:cxn modelId="{61628B62-F7DC-4ABF-B74A-AF6C330C9E42}" type="presParOf" srcId="{62DC45A8-9DA6-4891-B50E-557234599E0A}" destId="{1B64554E-85EC-47E5-BBB0-0BBBA0B3BEF3}" srcOrd="5" destOrd="0" presId="urn:microsoft.com/office/officeart/2005/8/layout/default"/>
    <dgm:cxn modelId="{0A3C2F2B-2DEB-4CCB-BDD1-BCCC273DA468}" type="presParOf" srcId="{62DC45A8-9DA6-4891-B50E-557234599E0A}" destId="{EC7AC30F-B65E-4608-A2DB-D7E33CF272FC}" srcOrd="6" destOrd="0" presId="urn:microsoft.com/office/officeart/2005/8/layout/default"/>
    <dgm:cxn modelId="{5EAECA16-0743-48CA-9612-9654C4252DAC}" type="presParOf" srcId="{62DC45A8-9DA6-4891-B50E-557234599E0A}" destId="{6D202BD0-F88F-4AD4-8B1C-10054CD87C2B}" srcOrd="7" destOrd="0" presId="urn:microsoft.com/office/officeart/2005/8/layout/default"/>
    <dgm:cxn modelId="{F6203535-4C1B-41A7-9AA0-D8D7368175D2}" type="presParOf" srcId="{62DC45A8-9DA6-4891-B50E-557234599E0A}" destId="{F8304F78-3C74-405C-A452-AE71B2D8B4AC}" srcOrd="8" destOrd="0" presId="urn:microsoft.com/office/officeart/2005/8/layout/default"/>
    <dgm:cxn modelId="{FD30CC6C-D00C-47BC-89C1-88B11F1177E2}" type="presParOf" srcId="{62DC45A8-9DA6-4891-B50E-557234599E0A}" destId="{7EE3947A-2BAA-4D57-B639-7972DC36D697}" srcOrd="9" destOrd="0" presId="urn:microsoft.com/office/officeart/2005/8/layout/default"/>
    <dgm:cxn modelId="{DD60AAFC-07BA-4FD6-8E36-6B5D6796EBF6}" type="presParOf" srcId="{62DC45A8-9DA6-4891-B50E-557234599E0A}" destId="{C243261D-3270-4CDB-ADC9-9164BF2AD825}" srcOrd="10" destOrd="0" presId="urn:microsoft.com/office/officeart/2005/8/layout/default"/>
    <dgm:cxn modelId="{E55C85AC-4DEE-4718-904C-B7FB99282C4E}" type="presParOf" srcId="{62DC45A8-9DA6-4891-B50E-557234599E0A}" destId="{B81BF03D-3734-45B5-9C5E-4C914DC99841}" srcOrd="11" destOrd="0" presId="urn:microsoft.com/office/officeart/2005/8/layout/default"/>
    <dgm:cxn modelId="{A59FC249-99A9-4398-8E59-8917E4453530}" type="presParOf" srcId="{62DC45A8-9DA6-4891-B50E-557234599E0A}" destId="{8DC8F14A-2782-4A8C-9EB4-76A2AA9D1D87}"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A0DBE6-E3B3-4F73-BDC5-4E035287E91F}" type="doc">
      <dgm:prSet loTypeId="urn:microsoft.com/office/officeart/2008/layout/LinedList" loCatId="hierarchy" qsTypeId="urn:microsoft.com/office/officeart/2005/8/quickstyle/simple1" qsCatId="simple" csTypeId="urn:microsoft.com/office/officeart/2005/8/colors/colorful5" csCatId="colorful" phldr="1"/>
      <dgm:spPr/>
      <dgm:t>
        <a:bodyPr/>
        <a:lstStyle/>
        <a:p>
          <a:endParaRPr lang="en-US"/>
        </a:p>
      </dgm:t>
    </dgm:pt>
    <dgm:pt modelId="{3C27587E-84D8-4611-8DD2-2C9A905C025B}">
      <dgm:prSet/>
      <dgm:spPr/>
      <dgm:t>
        <a:bodyPr/>
        <a:lstStyle/>
        <a:p>
          <a:pPr>
            <a:lnSpc>
              <a:spcPct val="100000"/>
            </a:lnSpc>
          </a:pPr>
          <a:r>
            <a:rPr lang="cs-CZ" b="1" dirty="0"/>
            <a:t>Zvýšení povědomí o otázkách,  kterým dosud nebyla v ČR věnována na poli sociální práce větší pozornost.</a:t>
          </a:r>
          <a:endParaRPr lang="en-US" b="1" dirty="0"/>
        </a:p>
      </dgm:t>
    </dgm:pt>
    <dgm:pt modelId="{8D30680C-0148-4F68-B29D-256ACF58D9EE}" type="parTrans" cxnId="{BBF9304B-DD8A-41FB-A849-DCA5D4F34A31}">
      <dgm:prSet/>
      <dgm:spPr/>
      <dgm:t>
        <a:bodyPr/>
        <a:lstStyle/>
        <a:p>
          <a:endParaRPr lang="en-US"/>
        </a:p>
      </dgm:t>
    </dgm:pt>
    <dgm:pt modelId="{60ACEB31-4F1C-4134-B581-8DE96C376CBC}" type="sibTrans" cxnId="{BBF9304B-DD8A-41FB-A849-DCA5D4F34A31}">
      <dgm:prSet/>
      <dgm:spPr/>
      <dgm:t>
        <a:bodyPr/>
        <a:lstStyle/>
        <a:p>
          <a:pPr>
            <a:lnSpc>
              <a:spcPct val="100000"/>
            </a:lnSpc>
          </a:pPr>
          <a:endParaRPr lang="en-US"/>
        </a:p>
      </dgm:t>
    </dgm:pt>
    <dgm:pt modelId="{DFC99FB6-C96F-43BA-BA78-B92BE74BE5C4}">
      <dgm:prSet/>
      <dgm:spPr/>
      <dgm:t>
        <a:bodyPr/>
        <a:lstStyle/>
        <a:p>
          <a:pPr>
            <a:lnSpc>
              <a:spcPct val="100000"/>
            </a:lnSpc>
          </a:pPr>
          <a:r>
            <a:rPr lang="cs-CZ" b="1" dirty="0"/>
            <a:t>Vytvoření materiálu, na který je možné dále navázat v teoretické i praktické rovině.</a:t>
          </a:r>
          <a:endParaRPr lang="en-US" dirty="0"/>
        </a:p>
      </dgm:t>
    </dgm:pt>
    <dgm:pt modelId="{1338BAF3-6091-46CF-B9EF-7FB58BF6A4BC}" type="parTrans" cxnId="{52F03746-81AF-4EF7-822F-30978FB99285}">
      <dgm:prSet/>
      <dgm:spPr/>
      <dgm:t>
        <a:bodyPr/>
        <a:lstStyle/>
        <a:p>
          <a:endParaRPr lang="en-US"/>
        </a:p>
      </dgm:t>
    </dgm:pt>
    <dgm:pt modelId="{ADE3EFF9-4C86-4AF8-8FA9-BA3579203F1F}" type="sibTrans" cxnId="{52F03746-81AF-4EF7-822F-30978FB99285}">
      <dgm:prSet/>
      <dgm:spPr/>
      <dgm:t>
        <a:bodyPr/>
        <a:lstStyle/>
        <a:p>
          <a:pPr>
            <a:lnSpc>
              <a:spcPct val="100000"/>
            </a:lnSpc>
          </a:pPr>
          <a:endParaRPr lang="en-US"/>
        </a:p>
      </dgm:t>
    </dgm:pt>
    <dgm:pt modelId="{B7C4A841-C559-4045-B235-41303F31920D}">
      <dgm:prSet/>
      <dgm:spPr/>
      <dgm:t>
        <a:bodyPr/>
        <a:lstStyle/>
        <a:p>
          <a:pPr>
            <a:lnSpc>
              <a:spcPct val="100000"/>
            </a:lnSpc>
          </a:pPr>
          <a:r>
            <a:rPr lang="cs-CZ" b="1" dirty="0"/>
            <a:t>Překlad odborných zahraničních materiálů na téma, jež zatím nebylo v ČR uceleně zpracováno. Zpracování s ohledem na přenositelnost zahraničních poznatků do českého prostředí a jejich využitelnost ve zdejších podmínkách.</a:t>
          </a:r>
          <a:endParaRPr lang="en-US" dirty="0"/>
        </a:p>
      </dgm:t>
    </dgm:pt>
    <dgm:pt modelId="{608BB19B-7B88-4EFA-A28E-0DFC219B91AC}" type="parTrans" cxnId="{D481D2C3-8D67-4B04-883C-3AF7456CF4E8}">
      <dgm:prSet/>
      <dgm:spPr/>
      <dgm:t>
        <a:bodyPr/>
        <a:lstStyle/>
        <a:p>
          <a:endParaRPr lang="en-US"/>
        </a:p>
      </dgm:t>
    </dgm:pt>
    <dgm:pt modelId="{B37CBF27-10FD-487B-B203-26F1CC089700}" type="sibTrans" cxnId="{D481D2C3-8D67-4B04-883C-3AF7456CF4E8}">
      <dgm:prSet/>
      <dgm:spPr/>
      <dgm:t>
        <a:bodyPr/>
        <a:lstStyle/>
        <a:p>
          <a:endParaRPr lang="en-US"/>
        </a:p>
      </dgm:t>
    </dgm:pt>
    <dgm:pt modelId="{B0ECC756-AF7A-4956-8723-AD59681F1479}" type="pres">
      <dgm:prSet presAssocID="{11A0DBE6-E3B3-4F73-BDC5-4E035287E91F}" presName="vert0" presStyleCnt="0">
        <dgm:presLayoutVars>
          <dgm:dir/>
          <dgm:animOne val="branch"/>
          <dgm:animLvl val="lvl"/>
        </dgm:presLayoutVars>
      </dgm:prSet>
      <dgm:spPr/>
    </dgm:pt>
    <dgm:pt modelId="{5BA9CF51-BAD5-4E88-A00E-5ECBC3B4F1C3}" type="pres">
      <dgm:prSet presAssocID="{3C27587E-84D8-4611-8DD2-2C9A905C025B}" presName="thickLine" presStyleLbl="alignNode1" presStyleIdx="0" presStyleCnt="3"/>
      <dgm:spPr/>
    </dgm:pt>
    <dgm:pt modelId="{5BE76406-3064-4F79-8AB8-E90CC750E5A9}" type="pres">
      <dgm:prSet presAssocID="{3C27587E-84D8-4611-8DD2-2C9A905C025B}" presName="horz1" presStyleCnt="0"/>
      <dgm:spPr/>
    </dgm:pt>
    <dgm:pt modelId="{C30366A3-16BC-4045-BBF2-B7BCFA6498E5}" type="pres">
      <dgm:prSet presAssocID="{3C27587E-84D8-4611-8DD2-2C9A905C025B}" presName="tx1" presStyleLbl="revTx" presStyleIdx="0" presStyleCnt="3"/>
      <dgm:spPr/>
    </dgm:pt>
    <dgm:pt modelId="{94134B65-2737-4DD0-9056-5FFEFBE56203}" type="pres">
      <dgm:prSet presAssocID="{3C27587E-84D8-4611-8DD2-2C9A905C025B}" presName="vert1" presStyleCnt="0"/>
      <dgm:spPr/>
    </dgm:pt>
    <dgm:pt modelId="{8577B97D-48BC-4C00-9CB1-C4F0F5C488ED}" type="pres">
      <dgm:prSet presAssocID="{DFC99FB6-C96F-43BA-BA78-B92BE74BE5C4}" presName="thickLine" presStyleLbl="alignNode1" presStyleIdx="1" presStyleCnt="3"/>
      <dgm:spPr/>
    </dgm:pt>
    <dgm:pt modelId="{37669D37-DC20-43A6-9577-72876A5E0370}" type="pres">
      <dgm:prSet presAssocID="{DFC99FB6-C96F-43BA-BA78-B92BE74BE5C4}" presName="horz1" presStyleCnt="0"/>
      <dgm:spPr/>
    </dgm:pt>
    <dgm:pt modelId="{C3D55C86-58D4-4B0C-A454-AB8751C81244}" type="pres">
      <dgm:prSet presAssocID="{DFC99FB6-C96F-43BA-BA78-B92BE74BE5C4}" presName="tx1" presStyleLbl="revTx" presStyleIdx="1" presStyleCnt="3"/>
      <dgm:spPr/>
    </dgm:pt>
    <dgm:pt modelId="{B3BDD045-3D86-48AF-A993-4051D70FFB0F}" type="pres">
      <dgm:prSet presAssocID="{DFC99FB6-C96F-43BA-BA78-B92BE74BE5C4}" presName="vert1" presStyleCnt="0"/>
      <dgm:spPr/>
    </dgm:pt>
    <dgm:pt modelId="{C590A099-4284-44B8-A439-DDB3759D85A9}" type="pres">
      <dgm:prSet presAssocID="{B7C4A841-C559-4045-B235-41303F31920D}" presName="thickLine" presStyleLbl="alignNode1" presStyleIdx="2" presStyleCnt="3"/>
      <dgm:spPr/>
    </dgm:pt>
    <dgm:pt modelId="{37CFC112-000A-4A73-B9EE-1C3F7EC909DF}" type="pres">
      <dgm:prSet presAssocID="{B7C4A841-C559-4045-B235-41303F31920D}" presName="horz1" presStyleCnt="0"/>
      <dgm:spPr/>
    </dgm:pt>
    <dgm:pt modelId="{06915004-BFA2-4291-95F5-12DDFF8312AF}" type="pres">
      <dgm:prSet presAssocID="{B7C4A841-C559-4045-B235-41303F31920D}" presName="tx1" presStyleLbl="revTx" presStyleIdx="2" presStyleCnt="3"/>
      <dgm:spPr/>
    </dgm:pt>
    <dgm:pt modelId="{EEF4F221-74D2-4754-A860-DF394FD63A7F}" type="pres">
      <dgm:prSet presAssocID="{B7C4A841-C559-4045-B235-41303F31920D}" presName="vert1" presStyleCnt="0"/>
      <dgm:spPr/>
    </dgm:pt>
  </dgm:ptLst>
  <dgm:cxnLst>
    <dgm:cxn modelId="{78938E61-09AB-4CF5-BE84-D4C9D4A10EFD}" type="presOf" srcId="{3C27587E-84D8-4611-8DD2-2C9A905C025B}" destId="{C30366A3-16BC-4045-BBF2-B7BCFA6498E5}" srcOrd="0" destOrd="0" presId="urn:microsoft.com/office/officeart/2008/layout/LinedList"/>
    <dgm:cxn modelId="{52F03746-81AF-4EF7-822F-30978FB99285}" srcId="{11A0DBE6-E3B3-4F73-BDC5-4E035287E91F}" destId="{DFC99FB6-C96F-43BA-BA78-B92BE74BE5C4}" srcOrd="1" destOrd="0" parTransId="{1338BAF3-6091-46CF-B9EF-7FB58BF6A4BC}" sibTransId="{ADE3EFF9-4C86-4AF8-8FA9-BA3579203F1F}"/>
    <dgm:cxn modelId="{BBF9304B-DD8A-41FB-A849-DCA5D4F34A31}" srcId="{11A0DBE6-E3B3-4F73-BDC5-4E035287E91F}" destId="{3C27587E-84D8-4611-8DD2-2C9A905C025B}" srcOrd="0" destOrd="0" parTransId="{8D30680C-0148-4F68-B29D-256ACF58D9EE}" sibTransId="{60ACEB31-4F1C-4134-B581-8DE96C376CBC}"/>
    <dgm:cxn modelId="{26833B75-671C-41B1-B967-8CF54C21BB4F}" type="presOf" srcId="{DFC99FB6-C96F-43BA-BA78-B92BE74BE5C4}" destId="{C3D55C86-58D4-4B0C-A454-AB8751C81244}" srcOrd="0" destOrd="0" presId="urn:microsoft.com/office/officeart/2008/layout/LinedList"/>
    <dgm:cxn modelId="{D481D2C3-8D67-4B04-883C-3AF7456CF4E8}" srcId="{11A0DBE6-E3B3-4F73-BDC5-4E035287E91F}" destId="{B7C4A841-C559-4045-B235-41303F31920D}" srcOrd="2" destOrd="0" parTransId="{608BB19B-7B88-4EFA-A28E-0DFC219B91AC}" sibTransId="{B37CBF27-10FD-487B-B203-26F1CC089700}"/>
    <dgm:cxn modelId="{A74CC6D3-C87E-4426-9D0C-6208649268ED}" type="presOf" srcId="{11A0DBE6-E3B3-4F73-BDC5-4E035287E91F}" destId="{B0ECC756-AF7A-4956-8723-AD59681F1479}" srcOrd="0" destOrd="0" presId="urn:microsoft.com/office/officeart/2008/layout/LinedList"/>
    <dgm:cxn modelId="{D30D3AEE-433A-4148-8F75-DB261EF0B24A}" type="presOf" srcId="{B7C4A841-C559-4045-B235-41303F31920D}" destId="{06915004-BFA2-4291-95F5-12DDFF8312AF}" srcOrd="0" destOrd="0" presId="urn:microsoft.com/office/officeart/2008/layout/LinedList"/>
    <dgm:cxn modelId="{0E176288-953E-43FB-B076-5F2BC1B0BC80}" type="presParOf" srcId="{B0ECC756-AF7A-4956-8723-AD59681F1479}" destId="{5BA9CF51-BAD5-4E88-A00E-5ECBC3B4F1C3}" srcOrd="0" destOrd="0" presId="urn:microsoft.com/office/officeart/2008/layout/LinedList"/>
    <dgm:cxn modelId="{9CFFC471-4A63-41A2-826E-EB4E0491B587}" type="presParOf" srcId="{B0ECC756-AF7A-4956-8723-AD59681F1479}" destId="{5BE76406-3064-4F79-8AB8-E90CC750E5A9}" srcOrd="1" destOrd="0" presId="urn:microsoft.com/office/officeart/2008/layout/LinedList"/>
    <dgm:cxn modelId="{4DCB3263-82D6-4B20-9F92-727778CA498E}" type="presParOf" srcId="{5BE76406-3064-4F79-8AB8-E90CC750E5A9}" destId="{C30366A3-16BC-4045-BBF2-B7BCFA6498E5}" srcOrd="0" destOrd="0" presId="urn:microsoft.com/office/officeart/2008/layout/LinedList"/>
    <dgm:cxn modelId="{2125C833-7037-40CD-A3E4-DE11C3872426}" type="presParOf" srcId="{5BE76406-3064-4F79-8AB8-E90CC750E5A9}" destId="{94134B65-2737-4DD0-9056-5FFEFBE56203}" srcOrd="1" destOrd="0" presId="urn:microsoft.com/office/officeart/2008/layout/LinedList"/>
    <dgm:cxn modelId="{F7D81A32-0F29-4CD3-973D-8886F9FD3429}" type="presParOf" srcId="{B0ECC756-AF7A-4956-8723-AD59681F1479}" destId="{8577B97D-48BC-4C00-9CB1-C4F0F5C488ED}" srcOrd="2" destOrd="0" presId="urn:microsoft.com/office/officeart/2008/layout/LinedList"/>
    <dgm:cxn modelId="{C1074BFA-4186-4426-B2B7-FA1A7618D688}" type="presParOf" srcId="{B0ECC756-AF7A-4956-8723-AD59681F1479}" destId="{37669D37-DC20-43A6-9577-72876A5E0370}" srcOrd="3" destOrd="0" presId="urn:microsoft.com/office/officeart/2008/layout/LinedList"/>
    <dgm:cxn modelId="{4EBA5F55-0E82-4E0E-9981-847401C1B6FE}" type="presParOf" srcId="{37669D37-DC20-43A6-9577-72876A5E0370}" destId="{C3D55C86-58D4-4B0C-A454-AB8751C81244}" srcOrd="0" destOrd="0" presId="urn:microsoft.com/office/officeart/2008/layout/LinedList"/>
    <dgm:cxn modelId="{D9824BF9-FF9E-440D-B5FA-7AABF40C4526}" type="presParOf" srcId="{37669D37-DC20-43A6-9577-72876A5E0370}" destId="{B3BDD045-3D86-48AF-A993-4051D70FFB0F}" srcOrd="1" destOrd="0" presId="urn:microsoft.com/office/officeart/2008/layout/LinedList"/>
    <dgm:cxn modelId="{6ACA3EEB-89B5-41BA-8ECE-E243518EA952}" type="presParOf" srcId="{B0ECC756-AF7A-4956-8723-AD59681F1479}" destId="{C590A099-4284-44B8-A439-DDB3759D85A9}" srcOrd="4" destOrd="0" presId="urn:microsoft.com/office/officeart/2008/layout/LinedList"/>
    <dgm:cxn modelId="{B6CE2842-F663-430F-8EA2-52B8468EE522}" type="presParOf" srcId="{B0ECC756-AF7A-4956-8723-AD59681F1479}" destId="{37CFC112-000A-4A73-B9EE-1C3F7EC909DF}" srcOrd="5" destOrd="0" presId="urn:microsoft.com/office/officeart/2008/layout/LinedList"/>
    <dgm:cxn modelId="{852678FC-351B-4D3A-99B6-9342C839F4B5}" type="presParOf" srcId="{37CFC112-000A-4A73-B9EE-1C3F7EC909DF}" destId="{06915004-BFA2-4291-95F5-12DDFF8312AF}" srcOrd="0" destOrd="0" presId="urn:microsoft.com/office/officeart/2008/layout/LinedList"/>
    <dgm:cxn modelId="{9A04EAFD-CDC6-4643-95BE-245BE5476750}" type="presParOf" srcId="{37CFC112-000A-4A73-B9EE-1C3F7EC909DF}" destId="{EEF4F221-74D2-4754-A860-DF394FD63A7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E7ED72-D25A-4C05-B6CC-6D54C482BBDD}" type="doc">
      <dgm:prSet loTypeId="urn:microsoft.com/office/officeart/2005/8/layout/process1" loCatId="process" qsTypeId="urn:microsoft.com/office/officeart/2005/8/quickstyle/simple5" qsCatId="simple" csTypeId="urn:microsoft.com/office/officeart/2005/8/colors/accent1_2" csCatId="accent1" phldr="1"/>
      <dgm:spPr/>
    </dgm:pt>
    <dgm:pt modelId="{401A9026-EE95-4D81-8558-578D808D6340}">
      <dgm:prSet phldrT="[Text]"/>
      <dgm:spPr/>
      <dgm:t>
        <a:bodyPr/>
        <a:lstStyle/>
        <a:p>
          <a:r>
            <a:rPr lang="cs-CZ" dirty="0"/>
            <a:t>„Co je s vámi špatně?“</a:t>
          </a:r>
          <a:endParaRPr lang="en-US" dirty="0"/>
        </a:p>
      </dgm:t>
    </dgm:pt>
    <dgm:pt modelId="{A84802A5-CB85-436D-A9A3-48BE305FFC47}" type="parTrans" cxnId="{C42F1805-14BD-4279-840F-20A98FB278B0}">
      <dgm:prSet/>
      <dgm:spPr/>
      <dgm:t>
        <a:bodyPr/>
        <a:lstStyle/>
        <a:p>
          <a:endParaRPr lang="en-US"/>
        </a:p>
      </dgm:t>
    </dgm:pt>
    <dgm:pt modelId="{59D8B4F7-7797-405A-8F2A-0A04BE263E96}" type="sibTrans" cxnId="{C42F1805-14BD-4279-840F-20A98FB278B0}">
      <dgm:prSet/>
      <dgm:spPr/>
      <dgm:t>
        <a:bodyPr/>
        <a:lstStyle/>
        <a:p>
          <a:endParaRPr lang="en-US" dirty="0"/>
        </a:p>
      </dgm:t>
    </dgm:pt>
    <dgm:pt modelId="{91A79A61-AAA1-4C96-B583-CC28F3774E13}">
      <dgm:prSet phldrT="[Text]"/>
      <dgm:spPr/>
      <dgm:t>
        <a:bodyPr/>
        <a:lstStyle/>
        <a:p>
          <a:r>
            <a:rPr lang="cs-CZ" dirty="0"/>
            <a:t>„Co se vám stalo?“</a:t>
          </a:r>
          <a:endParaRPr lang="en-US" dirty="0"/>
        </a:p>
      </dgm:t>
    </dgm:pt>
    <dgm:pt modelId="{E5EB0F6E-F0BB-4B7E-A7A2-023A4A9F9C27}" type="parTrans" cxnId="{ECA0B3C5-CC2D-44BC-A735-2B95CAB73A7E}">
      <dgm:prSet/>
      <dgm:spPr/>
      <dgm:t>
        <a:bodyPr/>
        <a:lstStyle/>
        <a:p>
          <a:endParaRPr lang="en-US"/>
        </a:p>
      </dgm:t>
    </dgm:pt>
    <dgm:pt modelId="{29C27AAE-BF0D-4885-B37C-5E5CC7F333D7}" type="sibTrans" cxnId="{ECA0B3C5-CC2D-44BC-A735-2B95CAB73A7E}">
      <dgm:prSet/>
      <dgm:spPr/>
      <dgm:t>
        <a:bodyPr/>
        <a:lstStyle/>
        <a:p>
          <a:endParaRPr lang="en-US"/>
        </a:p>
      </dgm:t>
    </dgm:pt>
    <dgm:pt modelId="{B3D6DBB3-87F4-407F-81ED-98DD26ACF7CD}" type="pres">
      <dgm:prSet presAssocID="{74E7ED72-D25A-4C05-B6CC-6D54C482BBDD}" presName="Name0" presStyleCnt="0">
        <dgm:presLayoutVars>
          <dgm:dir/>
          <dgm:resizeHandles val="exact"/>
        </dgm:presLayoutVars>
      </dgm:prSet>
      <dgm:spPr/>
    </dgm:pt>
    <dgm:pt modelId="{3C21BE53-D8D5-4BA5-AC1C-00FF749FD1C0}" type="pres">
      <dgm:prSet presAssocID="{401A9026-EE95-4D81-8558-578D808D6340}" presName="node" presStyleLbl="node1" presStyleIdx="0" presStyleCnt="2" custScaleX="41785" custScaleY="28856">
        <dgm:presLayoutVars>
          <dgm:bulletEnabled val="1"/>
        </dgm:presLayoutVars>
      </dgm:prSet>
      <dgm:spPr/>
    </dgm:pt>
    <dgm:pt modelId="{DFC72077-C808-4B31-8C02-7D4234411B48}" type="pres">
      <dgm:prSet presAssocID="{59D8B4F7-7797-405A-8F2A-0A04BE263E96}" presName="sibTrans" presStyleLbl="sibTrans2D1" presStyleIdx="0" presStyleCnt="1" custScaleX="83037" custScaleY="43980"/>
      <dgm:spPr/>
    </dgm:pt>
    <dgm:pt modelId="{81538F8E-C155-4705-BE4B-29A87933A04C}" type="pres">
      <dgm:prSet presAssocID="{59D8B4F7-7797-405A-8F2A-0A04BE263E96}" presName="connectorText" presStyleLbl="sibTrans2D1" presStyleIdx="0" presStyleCnt="1"/>
      <dgm:spPr/>
    </dgm:pt>
    <dgm:pt modelId="{3D56FB8F-72DF-48AB-96A4-6E3E46D942FF}" type="pres">
      <dgm:prSet presAssocID="{91A79A61-AAA1-4C96-B583-CC28F3774E13}" presName="node" presStyleLbl="node1" presStyleIdx="1" presStyleCnt="2" custScaleX="46608" custScaleY="29796">
        <dgm:presLayoutVars>
          <dgm:bulletEnabled val="1"/>
        </dgm:presLayoutVars>
      </dgm:prSet>
      <dgm:spPr/>
    </dgm:pt>
  </dgm:ptLst>
  <dgm:cxnLst>
    <dgm:cxn modelId="{C42F1805-14BD-4279-840F-20A98FB278B0}" srcId="{74E7ED72-D25A-4C05-B6CC-6D54C482BBDD}" destId="{401A9026-EE95-4D81-8558-578D808D6340}" srcOrd="0" destOrd="0" parTransId="{A84802A5-CB85-436D-A9A3-48BE305FFC47}" sibTransId="{59D8B4F7-7797-405A-8F2A-0A04BE263E96}"/>
    <dgm:cxn modelId="{41F90615-0E45-466F-867F-3CD833A972CB}" type="presOf" srcId="{401A9026-EE95-4D81-8558-578D808D6340}" destId="{3C21BE53-D8D5-4BA5-AC1C-00FF749FD1C0}" srcOrd="0" destOrd="0" presId="urn:microsoft.com/office/officeart/2005/8/layout/process1"/>
    <dgm:cxn modelId="{03127120-008A-4E34-BC32-CE65C41FF786}" type="presOf" srcId="{91A79A61-AAA1-4C96-B583-CC28F3774E13}" destId="{3D56FB8F-72DF-48AB-96A4-6E3E46D942FF}" srcOrd="0" destOrd="0" presId="urn:microsoft.com/office/officeart/2005/8/layout/process1"/>
    <dgm:cxn modelId="{F54B7693-62E7-4BBA-820C-B167DF9ACFDC}" type="presOf" srcId="{59D8B4F7-7797-405A-8F2A-0A04BE263E96}" destId="{DFC72077-C808-4B31-8C02-7D4234411B48}" srcOrd="0" destOrd="0" presId="urn:microsoft.com/office/officeart/2005/8/layout/process1"/>
    <dgm:cxn modelId="{ECA0B3C5-CC2D-44BC-A735-2B95CAB73A7E}" srcId="{74E7ED72-D25A-4C05-B6CC-6D54C482BBDD}" destId="{91A79A61-AAA1-4C96-B583-CC28F3774E13}" srcOrd="1" destOrd="0" parTransId="{E5EB0F6E-F0BB-4B7E-A7A2-023A4A9F9C27}" sibTransId="{29C27AAE-BF0D-4885-B37C-5E5CC7F333D7}"/>
    <dgm:cxn modelId="{2CCC81C7-F4F7-41AA-8B80-E2B242AF03CF}" type="presOf" srcId="{59D8B4F7-7797-405A-8F2A-0A04BE263E96}" destId="{81538F8E-C155-4705-BE4B-29A87933A04C}" srcOrd="1" destOrd="0" presId="urn:microsoft.com/office/officeart/2005/8/layout/process1"/>
    <dgm:cxn modelId="{57252AFE-1F37-4402-860F-40D50220F2F5}" type="presOf" srcId="{74E7ED72-D25A-4C05-B6CC-6D54C482BBDD}" destId="{B3D6DBB3-87F4-407F-81ED-98DD26ACF7CD}" srcOrd="0" destOrd="0" presId="urn:microsoft.com/office/officeart/2005/8/layout/process1"/>
    <dgm:cxn modelId="{25A495F7-55A8-4AE8-A34E-21F45E58DEE9}" type="presParOf" srcId="{B3D6DBB3-87F4-407F-81ED-98DD26ACF7CD}" destId="{3C21BE53-D8D5-4BA5-AC1C-00FF749FD1C0}" srcOrd="0" destOrd="0" presId="urn:microsoft.com/office/officeart/2005/8/layout/process1"/>
    <dgm:cxn modelId="{ED23A7E4-02F3-4422-AFA2-3DFE7628F1F6}" type="presParOf" srcId="{B3D6DBB3-87F4-407F-81ED-98DD26ACF7CD}" destId="{DFC72077-C808-4B31-8C02-7D4234411B48}" srcOrd="1" destOrd="0" presId="urn:microsoft.com/office/officeart/2005/8/layout/process1"/>
    <dgm:cxn modelId="{7423750A-B285-4B47-A16E-D72425B47116}" type="presParOf" srcId="{DFC72077-C808-4B31-8C02-7D4234411B48}" destId="{81538F8E-C155-4705-BE4B-29A87933A04C}" srcOrd="0" destOrd="0" presId="urn:microsoft.com/office/officeart/2005/8/layout/process1"/>
    <dgm:cxn modelId="{7949A65D-20CA-4827-BA92-6A3FC14E8091}" type="presParOf" srcId="{B3D6DBB3-87F4-407F-81ED-98DD26ACF7CD}" destId="{3D56FB8F-72DF-48AB-96A4-6E3E46D942FF}"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A0A615-9599-470D-B926-824D833DF585}"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BDCD76EE-7CA5-4F8D-AFE7-AFE46BECBE8F}">
      <dgm:prSet phldrT="[Text]"/>
      <dgm:spPr/>
      <dgm:t>
        <a:bodyPr/>
        <a:lstStyle/>
        <a:p>
          <a:r>
            <a:rPr lang="en-US" dirty="0"/>
            <a:t>Možnost volby</a:t>
          </a:r>
        </a:p>
      </dgm:t>
    </dgm:pt>
    <dgm:pt modelId="{0EEF3D46-FD91-4A0F-ADB5-61B37DBFED86}" type="parTrans" cxnId="{9B6CBB15-B9E8-446C-B5BF-B70245BFE2F3}">
      <dgm:prSet/>
      <dgm:spPr/>
      <dgm:t>
        <a:bodyPr/>
        <a:lstStyle/>
        <a:p>
          <a:endParaRPr lang="en-US"/>
        </a:p>
      </dgm:t>
    </dgm:pt>
    <dgm:pt modelId="{F0AFDAE3-0A9F-4FA4-A490-8FC9D220D404}" type="sibTrans" cxnId="{9B6CBB15-B9E8-446C-B5BF-B70245BFE2F3}">
      <dgm:prSet/>
      <dgm:spPr/>
      <dgm:t>
        <a:bodyPr/>
        <a:lstStyle/>
        <a:p>
          <a:endParaRPr lang="en-US"/>
        </a:p>
      </dgm:t>
    </dgm:pt>
    <dgm:pt modelId="{5731F582-ADB5-4626-8275-6A2EBEA9EE3E}">
      <dgm:prSet phldrT="[Text]"/>
      <dgm:spPr/>
      <dgm:t>
        <a:bodyPr/>
        <a:lstStyle/>
        <a:p>
          <a:r>
            <a:rPr lang="cs-CZ" dirty="0"/>
            <a:t>Zmocnění</a:t>
          </a:r>
          <a:endParaRPr lang="en-US" dirty="0"/>
        </a:p>
      </dgm:t>
    </dgm:pt>
    <dgm:pt modelId="{D425DB6B-A8BB-415D-A498-E3D7017863AC}" type="parTrans" cxnId="{B251B55D-E563-43C3-AA34-902765FBA351}">
      <dgm:prSet/>
      <dgm:spPr/>
      <dgm:t>
        <a:bodyPr/>
        <a:lstStyle/>
        <a:p>
          <a:endParaRPr lang="en-US"/>
        </a:p>
      </dgm:t>
    </dgm:pt>
    <dgm:pt modelId="{9784D75E-B186-4113-9ADE-181DE6D438B4}" type="sibTrans" cxnId="{B251B55D-E563-43C3-AA34-902765FBA351}">
      <dgm:prSet/>
      <dgm:spPr/>
      <dgm:t>
        <a:bodyPr/>
        <a:lstStyle/>
        <a:p>
          <a:endParaRPr lang="en-US"/>
        </a:p>
      </dgm:t>
    </dgm:pt>
    <dgm:pt modelId="{9CE625AA-F228-42F4-B06F-AFD1AA0C2C11}">
      <dgm:prSet/>
      <dgm:spPr/>
      <dgm:t>
        <a:bodyPr/>
        <a:lstStyle/>
        <a:p>
          <a:r>
            <a:rPr lang="en-US" dirty="0"/>
            <a:t>Bezpečí</a:t>
          </a:r>
        </a:p>
      </dgm:t>
    </dgm:pt>
    <dgm:pt modelId="{B383FEBC-A7A9-416F-B516-02A601AD40A4}" type="parTrans" cxnId="{ECA10EB1-C3D2-4181-98E1-E1DBD38171AE}">
      <dgm:prSet/>
      <dgm:spPr/>
      <dgm:t>
        <a:bodyPr/>
        <a:lstStyle/>
        <a:p>
          <a:endParaRPr lang="en-US"/>
        </a:p>
      </dgm:t>
    </dgm:pt>
    <dgm:pt modelId="{1E8E271A-778A-4387-B883-551AD587C8AA}" type="sibTrans" cxnId="{ECA10EB1-C3D2-4181-98E1-E1DBD38171AE}">
      <dgm:prSet/>
      <dgm:spPr/>
      <dgm:t>
        <a:bodyPr/>
        <a:lstStyle/>
        <a:p>
          <a:endParaRPr lang="en-US"/>
        </a:p>
      </dgm:t>
    </dgm:pt>
    <dgm:pt modelId="{86F49395-DCCE-461C-BAB5-F92F75A128E0}">
      <dgm:prSet/>
      <dgm:spPr/>
      <dgm:t>
        <a:bodyPr/>
        <a:lstStyle/>
        <a:p>
          <a:r>
            <a:rPr lang="en-US" dirty="0"/>
            <a:t>Důvěryhodnost a transparentnost </a:t>
          </a:r>
        </a:p>
      </dgm:t>
    </dgm:pt>
    <dgm:pt modelId="{BAD719B9-882A-44D0-938F-17FD4620341F}" type="parTrans" cxnId="{3A82D8EE-7B88-4C86-A168-515C8FFC7550}">
      <dgm:prSet/>
      <dgm:spPr/>
      <dgm:t>
        <a:bodyPr/>
        <a:lstStyle/>
        <a:p>
          <a:endParaRPr lang="en-US"/>
        </a:p>
      </dgm:t>
    </dgm:pt>
    <dgm:pt modelId="{D340CBF4-1A91-41CF-8825-985CACEF706E}" type="sibTrans" cxnId="{3A82D8EE-7B88-4C86-A168-515C8FFC7550}">
      <dgm:prSet/>
      <dgm:spPr/>
      <dgm:t>
        <a:bodyPr/>
        <a:lstStyle/>
        <a:p>
          <a:endParaRPr lang="en-US"/>
        </a:p>
      </dgm:t>
    </dgm:pt>
    <dgm:pt modelId="{3FB21E93-18EC-49FB-B3B4-906C18366D59}">
      <dgm:prSet/>
      <dgm:spPr/>
      <dgm:t>
        <a:bodyPr/>
        <a:lstStyle/>
        <a:p>
          <a:r>
            <a:rPr lang="en-US" dirty="0"/>
            <a:t>Spolupráce </a:t>
          </a:r>
        </a:p>
      </dgm:t>
    </dgm:pt>
    <dgm:pt modelId="{CE5D1DD1-3368-48C3-8A4D-B39DFE1F5DDE}" type="parTrans" cxnId="{4A7B9F81-7D5E-4FA6-B8C3-F09B5B1C5198}">
      <dgm:prSet/>
      <dgm:spPr/>
      <dgm:t>
        <a:bodyPr/>
        <a:lstStyle/>
        <a:p>
          <a:endParaRPr lang="en-US"/>
        </a:p>
      </dgm:t>
    </dgm:pt>
    <dgm:pt modelId="{A85379C7-5587-4228-BB88-680BA2941382}" type="sibTrans" cxnId="{4A7B9F81-7D5E-4FA6-B8C3-F09B5B1C5198}">
      <dgm:prSet/>
      <dgm:spPr/>
      <dgm:t>
        <a:bodyPr/>
        <a:lstStyle/>
        <a:p>
          <a:endParaRPr lang="en-US"/>
        </a:p>
      </dgm:t>
    </dgm:pt>
    <dgm:pt modelId="{78FADE89-A798-4BA0-99DF-8A6E191B606A}" type="pres">
      <dgm:prSet presAssocID="{9EA0A615-9599-470D-B926-824D833DF585}" presName="diagram" presStyleCnt="0">
        <dgm:presLayoutVars>
          <dgm:dir/>
          <dgm:resizeHandles val="exact"/>
        </dgm:presLayoutVars>
      </dgm:prSet>
      <dgm:spPr/>
    </dgm:pt>
    <dgm:pt modelId="{6B0C09CB-C435-4A77-9660-43B89B52D2F8}" type="pres">
      <dgm:prSet presAssocID="{3FB21E93-18EC-49FB-B3B4-906C18366D59}" presName="node" presStyleLbl="node1" presStyleIdx="0" presStyleCnt="5" custLinFactX="127802" custLinFactNeighborX="200000" custLinFactNeighborY="-3749">
        <dgm:presLayoutVars>
          <dgm:bulletEnabled val="1"/>
        </dgm:presLayoutVars>
      </dgm:prSet>
      <dgm:spPr/>
    </dgm:pt>
    <dgm:pt modelId="{3A6A0451-A729-445D-9D77-C5B888ADE733}" type="pres">
      <dgm:prSet presAssocID="{A85379C7-5587-4228-BB88-680BA2941382}" presName="sibTrans" presStyleCnt="0"/>
      <dgm:spPr/>
    </dgm:pt>
    <dgm:pt modelId="{8C6B2645-979B-4D35-9F4A-279A1603E10A}" type="pres">
      <dgm:prSet presAssocID="{9CE625AA-F228-42F4-B06F-AFD1AA0C2C11}" presName="node" presStyleLbl="node1" presStyleIdx="1" presStyleCnt="5" custLinFactX="-9629" custLinFactNeighborX="-100000" custLinFactNeighborY="-3749">
        <dgm:presLayoutVars>
          <dgm:bulletEnabled val="1"/>
        </dgm:presLayoutVars>
      </dgm:prSet>
      <dgm:spPr/>
    </dgm:pt>
    <dgm:pt modelId="{48468EF9-BB6C-45FF-9A24-3AE70C37C7DD}" type="pres">
      <dgm:prSet presAssocID="{1E8E271A-778A-4387-B883-551AD587C8AA}" presName="sibTrans" presStyleCnt="0"/>
      <dgm:spPr/>
    </dgm:pt>
    <dgm:pt modelId="{F250B9F5-2097-47E6-8C4C-6FE40E74D740}" type="pres">
      <dgm:prSet presAssocID="{BDCD76EE-7CA5-4F8D-AFE7-AFE46BECBE8F}" presName="node" presStyleLbl="node1" presStyleIdx="2" presStyleCnt="5" custLinFactNeighborX="0" custLinFactNeighborY="-3749">
        <dgm:presLayoutVars>
          <dgm:bulletEnabled val="1"/>
        </dgm:presLayoutVars>
      </dgm:prSet>
      <dgm:spPr/>
    </dgm:pt>
    <dgm:pt modelId="{2496FD6D-F244-43D4-A5DA-796B8872B011}" type="pres">
      <dgm:prSet presAssocID="{F0AFDAE3-0A9F-4FA4-A490-8FC9D220D404}" presName="sibTrans" presStyleCnt="0"/>
      <dgm:spPr/>
    </dgm:pt>
    <dgm:pt modelId="{6158EB4A-6586-4DDA-9321-FFC439602301}" type="pres">
      <dgm:prSet presAssocID="{86F49395-DCCE-461C-BAB5-F92F75A128E0}" presName="node" presStyleLbl="node1" presStyleIdx="3" presStyleCnt="5" custLinFactX="-100000" custLinFactNeighborX="-119808" custLinFactNeighborY="-3749">
        <dgm:presLayoutVars>
          <dgm:bulletEnabled val="1"/>
        </dgm:presLayoutVars>
      </dgm:prSet>
      <dgm:spPr/>
    </dgm:pt>
    <dgm:pt modelId="{2A4DD219-AEB7-4FDC-B795-00E430093F7B}" type="pres">
      <dgm:prSet presAssocID="{D340CBF4-1A91-41CF-8825-985CACEF706E}" presName="sibTrans" presStyleCnt="0"/>
      <dgm:spPr/>
    </dgm:pt>
    <dgm:pt modelId="{D4E9480D-5D28-45C0-ABFF-6B1A9B846710}" type="pres">
      <dgm:prSet presAssocID="{5731F582-ADB5-4626-8275-6A2EBEA9EE3E}" presName="node" presStyleLbl="node1" presStyleIdx="4" presStyleCnt="5" custLinFactNeighborX="-5509" custLinFactNeighborY="-3749">
        <dgm:presLayoutVars>
          <dgm:bulletEnabled val="1"/>
        </dgm:presLayoutVars>
      </dgm:prSet>
      <dgm:spPr/>
    </dgm:pt>
  </dgm:ptLst>
  <dgm:cxnLst>
    <dgm:cxn modelId="{EAC52C08-5478-4607-9948-E678EEC648D1}" type="presOf" srcId="{86F49395-DCCE-461C-BAB5-F92F75A128E0}" destId="{6158EB4A-6586-4DDA-9321-FFC439602301}" srcOrd="0" destOrd="0" presId="urn:microsoft.com/office/officeart/2005/8/layout/default"/>
    <dgm:cxn modelId="{9B6CBB15-B9E8-446C-B5BF-B70245BFE2F3}" srcId="{9EA0A615-9599-470D-B926-824D833DF585}" destId="{BDCD76EE-7CA5-4F8D-AFE7-AFE46BECBE8F}" srcOrd="2" destOrd="0" parTransId="{0EEF3D46-FD91-4A0F-ADB5-61B37DBFED86}" sibTransId="{F0AFDAE3-0A9F-4FA4-A490-8FC9D220D404}"/>
    <dgm:cxn modelId="{EFDFFC16-5027-4BA5-A40E-6F0629813240}" type="presOf" srcId="{5731F582-ADB5-4626-8275-6A2EBEA9EE3E}" destId="{D4E9480D-5D28-45C0-ABFF-6B1A9B846710}" srcOrd="0" destOrd="0" presId="urn:microsoft.com/office/officeart/2005/8/layout/default"/>
    <dgm:cxn modelId="{16359B35-5AE9-4A8C-A5F9-D768BCD7B14B}" type="presOf" srcId="{9CE625AA-F228-42F4-B06F-AFD1AA0C2C11}" destId="{8C6B2645-979B-4D35-9F4A-279A1603E10A}" srcOrd="0" destOrd="0" presId="urn:microsoft.com/office/officeart/2005/8/layout/default"/>
    <dgm:cxn modelId="{B251B55D-E563-43C3-AA34-902765FBA351}" srcId="{9EA0A615-9599-470D-B926-824D833DF585}" destId="{5731F582-ADB5-4626-8275-6A2EBEA9EE3E}" srcOrd="4" destOrd="0" parTransId="{D425DB6B-A8BB-415D-A498-E3D7017863AC}" sibTransId="{9784D75E-B186-4113-9ADE-181DE6D438B4}"/>
    <dgm:cxn modelId="{1D8B1E5E-D9AB-47D7-B011-5BA3393A0339}" type="presOf" srcId="{BDCD76EE-7CA5-4F8D-AFE7-AFE46BECBE8F}" destId="{F250B9F5-2097-47E6-8C4C-6FE40E74D740}" srcOrd="0" destOrd="0" presId="urn:microsoft.com/office/officeart/2005/8/layout/default"/>
    <dgm:cxn modelId="{4A7B9F81-7D5E-4FA6-B8C3-F09B5B1C5198}" srcId="{9EA0A615-9599-470D-B926-824D833DF585}" destId="{3FB21E93-18EC-49FB-B3B4-906C18366D59}" srcOrd="0" destOrd="0" parTransId="{CE5D1DD1-3368-48C3-8A4D-B39DFE1F5DDE}" sibTransId="{A85379C7-5587-4228-BB88-680BA2941382}"/>
    <dgm:cxn modelId="{ECA10EB1-C3D2-4181-98E1-E1DBD38171AE}" srcId="{9EA0A615-9599-470D-B926-824D833DF585}" destId="{9CE625AA-F228-42F4-B06F-AFD1AA0C2C11}" srcOrd="1" destOrd="0" parTransId="{B383FEBC-A7A9-416F-B516-02A601AD40A4}" sibTransId="{1E8E271A-778A-4387-B883-551AD587C8AA}"/>
    <dgm:cxn modelId="{C6216DC7-062A-45F2-B07C-E7CB5D043635}" type="presOf" srcId="{3FB21E93-18EC-49FB-B3B4-906C18366D59}" destId="{6B0C09CB-C435-4A77-9660-43B89B52D2F8}" srcOrd="0" destOrd="0" presId="urn:microsoft.com/office/officeart/2005/8/layout/default"/>
    <dgm:cxn modelId="{3A82D8EE-7B88-4C86-A168-515C8FFC7550}" srcId="{9EA0A615-9599-470D-B926-824D833DF585}" destId="{86F49395-DCCE-461C-BAB5-F92F75A128E0}" srcOrd="3" destOrd="0" parTransId="{BAD719B9-882A-44D0-938F-17FD4620341F}" sibTransId="{D340CBF4-1A91-41CF-8825-985CACEF706E}"/>
    <dgm:cxn modelId="{E4562EF6-DB12-4C29-B8E0-0AE131DE8B31}" type="presOf" srcId="{9EA0A615-9599-470D-B926-824D833DF585}" destId="{78FADE89-A798-4BA0-99DF-8A6E191B606A}" srcOrd="0" destOrd="0" presId="urn:microsoft.com/office/officeart/2005/8/layout/default"/>
    <dgm:cxn modelId="{0FFB3F74-D738-4104-8ED4-8A35FC5DD56B}" type="presParOf" srcId="{78FADE89-A798-4BA0-99DF-8A6E191B606A}" destId="{6B0C09CB-C435-4A77-9660-43B89B52D2F8}" srcOrd="0" destOrd="0" presId="urn:microsoft.com/office/officeart/2005/8/layout/default"/>
    <dgm:cxn modelId="{05B4714C-6114-4A35-A55B-AADD3DAA47F4}" type="presParOf" srcId="{78FADE89-A798-4BA0-99DF-8A6E191B606A}" destId="{3A6A0451-A729-445D-9D77-C5B888ADE733}" srcOrd="1" destOrd="0" presId="urn:microsoft.com/office/officeart/2005/8/layout/default"/>
    <dgm:cxn modelId="{E536A4AB-4D5E-4867-9C5B-F6FE22BA77BD}" type="presParOf" srcId="{78FADE89-A798-4BA0-99DF-8A6E191B606A}" destId="{8C6B2645-979B-4D35-9F4A-279A1603E10A}" srcOrd="2" destOrd="0" presId="urn:microsoft.com/office/officeart/2005/8/layout/default"/>
    <dgm:cxn modelId="{C6988E70-282A-48FA-9509-1D067526823A}" type="presParOf" srcId="{78FADE89-A798-4BA0-99DF-8A6E191B606A}" destId="{48468EF9-BB6C-45FF-9A24-3AE70C37C7DD}" srcOrd="3" destOrd="0" presId="urn:microsoft.com/office/officeart/2005/8/layout/default"/>
    <dgm:cxn modelId="{ADF0F59F-76B6-41E7-8A0E-0A8070BBB16D}" type="presParOf" srcId="{78FADE89-A798-4BA0-99DF-8A6E191B606A}" destId="{F250B9F5-2097-47E6-8C4C-6FE40E74D740}" srcOrd="4" destOrd="0" presId="urn:microsoft.com/office/officeart/2005/8/layout/default"/>
    <dgm:cxn modelId="{9DEB0741-84D2-414C-AA09-EC4DC6E12E5D}" type="presParOf" srcId="{78FADE89-A798-4BA0-99DF-8A6E191B606A}" destId="{2496FD6D-F244-43D4-A5DA-796B8872B011}" srcOrd="5" destOrd="0" presId="urn:microsoft.com/office/officeart/2005/8/layout/default"/>
    <dgm:cxn modelId="{E75B8A7D-4200-4A30-96C9-1398AFCF0714}" type="presParOf" srcId="{78FADE89-A798-4BA0-99DF-8A6E191B606A}" destId="{6158EB4A-6586-4DDA-9321-FFC439602301}" srcOrd="6" destOrd="0" presId="urn:microsoft.com/office/officeart/2005/8/layout/default"/>
    <dgm:cxn modelId="{5A45006E-FEEA-400D-8DA6-3DDB89E8605C}" type="presParOf" srcId="{78FADE89-A798-4BA0-99DF-8A6E191B606A}" destId="{2A4DD219-AEB7-4FDC-B795-00E430093F7B}" srcOrd="7" destOrd="0" presId="urn:microsoft.com/office/officeart/2005/8/layout/default"/>
    <dgm:cxn modelId="{DE42CE5C-CF96-4E32-A526-A02B02D4B575}" type="presParOf" srcId="{78FADE89-A798-4BA0-99DF-8A6E191B606A}" destId="{D4E9480D-5D28-45C0-ABFF-6B1A9B846710}" srcOrd="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0A018-4ECE-4A64-A87B-F1B7CA8BD1F4}">
      <dsp:nvSpPr>
        <dsp:cNvPr id="0" name=""/>
        <dsp:cNvSpPr/>
      </dsp:nvSpPr>
      <dsp:spPr>
        <a:xfrm>
          <a:off x="0" y="459"/>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D8A76-BC7C-4EFE-AD17-91780F3771E7}">
      <dsp:nvSpPr>
        <dsp:cNvPr id="0" name=""/>
        <dsp:cNvSpPr/>
      </dsp:nvSpPr>
      <dsp:spPr>
        <a:xfrm>
          <a:off x="325354" y="242459"/>
          <a:ext cx="591554" cy="591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FF8D1F-5B5A-4875-8924-1F75DF2F1A8F}">
      <dsp:nvSpPr>
        <dsp:cNvPr id="0" name=""/>
        <dsp:cNvSpPr/>
      </dsp:nvSpPr>
      <dsp:spPr>
        <a:xfrm>
          <a:off x="1242263" y="459"/>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977900">
            <a:lnSpc>
              <a:spcPct val="90000"/>
            </a:lnSpc>
            <a:spcBef>
              <a:spcPct val="0"/>
            </a:spcBef>
            <a:spcAft>
              <a:spcPct val="35000"/>
            </a:spcAft>
            <a:buNone/>
          </a:pPr>
          <a:r>
            <a:rPr lang="en-US" sz="2200" kern="1200" dirty="0"/>
            <a:t>Stipendijní program na podporu vědecké činnosti studentů Vysoké školy polytechnické Jihlava</a:t>
          </a:r>
        </a:p>
      </dsp:txBody>
      <dsp:txXfrm>
        <a:off x="1242263" y="459"/>
        <a:ext cx="8877098" cy="1075553"/>
      </dsp:txXfrm>
    </dsp:sp>
    <dsp:sp modelId="{A356C38E-0DFA-4F6F-AE87-6529FA51DA8C}">
      <dsp:nvSpPr>
        <dsp:cNvPr id="0" name=""/>
        <dsp:cNvSpPr/>
      </dsp:nvSpPr>
      <dsp:spPr>
        <a:xfrm>
          <a:off x="0" y="1344900"/>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52AE66-3ADA-431A-939F-C4456875B843}">
      <dsp:nvSpPr>
        <dsp:cNvPr id="0" name=""/>
        <dsp:cNvSpPr/>
      </dsp:nvSpPr>
      <dsp:spPr>
        <a:xfrm>
          <a:off x="325354" y="1586900"/>
          <a:ext cx="591554" cy="591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F8613E-4F24-4C3B-9A71-DBDD891C98CE}">
      <dsp:nvSpPr>
        <dsp:cNvPr id="0" name=""/>
        <dsp:cNvSpPr/>
      </dsp:nvSpPr>
      <dsp:spPr>
        <a:xfrm>
          <a:off x="1242263" y="1344900"/>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977900">
            <a:lnSpc>
              <a:spcPct val="90000"/>
            </a:lnSpc>
            <a:spcBef>
              <a:spcPct val="0"/>
            </a:spcBef>
            <a:spcAft>
              <a:spcPct val="35000"/>
            </a:spcAft>
            <a:buNone/>
          </a:pPr>
          <a:r>
            <a:rPr lang="en-US" sz="2200" kern="1200" dirty="0"/>
            <a:t>Realizace 5/2019 – 8/2019</a:t>
          </a:r>
        </a:p>
      </dsp:txBody>
      <dsp:txXfrm>
        <a:off x="1242263" y="1344900"/>
        <a:ext cx="8877098" cy="1075553"/>
      </dsp:txXfrm>
    </dsp:sp>
    <dsp:sp modelId="{2A50AE50-3E88-44B3-B2D1-AAF20F615E32}">
      <dsp:nvSpPr>
        <dsp:cNvPr id="0" name=""/>
        <dsp:cNvSpPr/>
      </dsp:nvSpPr>
      <dsp:spPr>
        <a:xfrm>
          <a:off x="0" y="2689342"/>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EC9C4F-7F7F-4A9D-BFF3-8E98A1BC9A4B}">
      <dsp:nvSpPr>
        <dsp:cNvPr id="0" name=""/>
        <dsp:cNvSpPr/>
      </dsp:nvSpPr>
      <dsp:spPr>
        <a:xfrm>
          <a:off x="325354" y="2931341"/>
          <a:ext cx="591554" cy="591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64FC76-4B8D-4A3B-9FEB-19F7365A933B}">
      <dsp:nvSpPr>
        <dsp:cNvPr id="0" name=""/>
        <dsp:cNvSpPr/>
      </dsp:nvSpPr>
      <dsp:spPr>
        <a:xfrm>
          <a:off x="1242263" y="2689342"/>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977900">
            <a:lnSpc>
              <a:spcPct val="90000"/>
            </a:lnSpc>
            <a:spcBef>
              <a:spcPct val="0"/>
            </a:spcBef>
            <a:spcAft>
              <a:spcPct val="35000"/>
            </a:spcAft>
            <a:buNone/>
          </a:pPr>
          <a:r>
            <a:rPr lang="cs-CZ" sz="2200" kern="1200" dirty="0"/>
            <a:t>1. materiál v ČR, ve kterém je uceleně představen přístup Trauma-Informed Care v kontextu sociální práce</a:t>
          </a:r>
          <a:endParaRPr lang="en-US" sz="2200" kern="1200" dirty="0"/>
        </a:p>
      </dsp:txBody>
      <dsp:txXfrm>
        <a:off x="1242263" y="2689342"/>
        <a:ext cx="8877098" cy="10755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B6906-C317-4039-87E2-EA7C740D9033}">
      <dsp:nvSpPr>
        <dsp:cNvPr id="0" name=""/>
        <dsp:cNvSpPr/>
      </dsp:nvSpPr>
      <dsp:spPr>
        <a:xfrm>
          <a:off x="0" y="0"/>
          <a:ext cx="10900477"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5ED20A-1B84-4AE5-AE42-3A779FED463C}">
      <dsp:nvSpPr>
        <dsp:cNvPr id="0" name=""/>
        <dsp:cNvSpPr/>
      </dsp:nvSpPr>
      <dsp:spPr>
        <a:xfrm>
          <a:off x="0" y="0"/>
          <a:ext cx="10900477" cy="1809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ctr" defTabSz="1022350">
            <a:lnSpc>
              <a:spcPct val="90000"/>
            </a:lnSpc>
            <a:spcBef>
              <a:spcPct val="0"/>
            </a:spcBef>
            <a:spcAft>
              <a:spcPct val="35000"/>
            </a:spcAft>
            <a:buNone/>
          </a:pPr>
          <a:r>
            <a:rPr lang="cs-CZ" sz="2300" b="1" kern="1200" dirty="0"/>
            <a:t>Vytvoření materiálu primárně určeného odborné veřejnosti, ve kterém je uceleně představen přístup Trauma-Informed Care </a:t>
          </a:r>
          <a:r>
            <a:rPr lang="cs-CZ" sz="2300" b="0" i="1" kern="1200" dirty="0"/>
            <a:t>(trauma-informovaný přístup) </a:t>
          </a:r>
          <a:r>
            <a:rPr lang="cs-CZ" sz="2300" b="1" kern="1200" dirty="0"/>
            <a:t>v sociální práci se zaměřením na jeho využití v práci s vybranými cílovými skupinami. </a:t>
          </a:r>
          <a:endParaRPr lang="en-US" sz="2300" b="1" kern="1200" dirty="0"/>
        </a:p>
      </dsp:txBody>
      <dsp:txXfrm>
        <a:off x="0" y="0"/>
        <a:ext cx="10900477" cy="1809621"/>
      </dsp:txXfrm>
    </dsp:sp>
    <dsp:sp modelId="{FFD733FE-AD49-4159-8D5F-6F1E6F7B3EAC}">
      <dsp:nvSpPr>
        <dsp:cNvPr id="0" name=""/>
        <dsp:cNvSpPr/>
      </dsp:nvSpPr>
      <dsp:spPr>
        <a:xfrm>
          <a:off x="0" y="1809621"/>
          <a:ext cx="10900477"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863207-3C24-4968-8DC5-7DCD78B3F47D}">
      <dsp:nvSpPr>
        <dsp:cNvPr id="0" name=""/>
        <dsp:cNvSpPr/>
      </dsp:nvSpPr>
      <dsp:spPr>
        <a:xfrm>
          <a:off x="0" y="1809621"/>
          <a:ext cx="10900477" cy="1809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ctr" defTabSz="1022350">
            <a:lnSpc>
              <a:spcPct val="90000"/>
            </a:lnSpc>
            <a:spcBef>
              <a:spcPct val="0"/>
            </a:spcBef>
            <a:spcAft>
              <a:spcPct val="35000"/>
            </a:spcAft>
            <a:buNone/>
          </a:pPr>
          <a:r>
            <a:rPr lang="cs-CZ" sz="2300" kern="1200" dirty="0"/>
            <a:t>...nabídnout studentům sociální práce a odborným pracovníkům pomáhajících profesí nový úhel pohledu na své klienty a jejich potřeby, svoji roli v životech těchto klientů, význam a možný přínos vzájemného vztahu a možnosti, jak zejména klientům zasaženým traumatem lépe porozumět, jak je podpořit a účinně jim  v rámci poskytované služby pomoci.</a:t>
          </a:r>
          <a:endParaRPr lang="en-US" sz="2300" kern="1200" dirty="0"/>
        </a:p>
      </dsp:txBody>
      <dsp:txXfrm>
        <a:off x="0" y="1809621"/>
        <a:ext cx="10900477" cy="1809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58A0C-8AD4-473E-B095-E32F6A79E1B9}">
      <dsp:nvSpPr>
        <dsp:cNvPr id="0" name=""/>
        <dsp:cNvSpPr/>
      </dsp:nvSpPr>
      <dsp:spPr>
        <a:xfrm>
          <a:off x="0" y="2344"/>
          <a:ext cx="6797675" cy="1188467"/>
        </a:xfrm>
        <a:prstGeom prst="roundRect">
          <a:avLst>
            <a:gd name="adj" fmla="val 10000"/>
          </a:avLst>
        </a:prstGeom>
        <a:solidFill>
          <a:schemeClr val="accent2">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3179E717-0EA4-4773-8F2C-D5115FADCEEA}">
      <dsp:nvSpPr>
        <dsp:cNvPr id="0" name=""/>
        <dsp:cNvSpPr/>
      </dsp:nvSpPr>
      <dsp:spPr>
        <a:xfrm>
          <a:off x="359511" y="269750"/>
          <a:ext cx="653657" cy="653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980DFE08-8832-4A7C-87DC-D8F8B0772AE3}">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cs-CZ" sz="2200" kern="1200"/>
            <a:t>Teoretický přehled</a:t>
          </a:r>
          <a:endParaRPr lang="en-US" sz="2200" kern="1200" dirty="0"/>
        </a:p>
      </dsp:txBody>
      <dsp:txXfrm>
        <a:off x="1372680" y="2344"/>
        <a:ext cx="5424994" cy="1188467"/>
      </dsp:txXfrm>
    </dsp:sp>
    <dsp:sp modelId="{11B7AB83-674C-4804-8910-CD4548CF3E7E}">
      <dsp:nvSpPr>
        <dsp:cNvPr id="0" name=""/>
        <dsp:cNvSpPr/>
      </dsp:nvSpPr>
      <dsp:spPr>
        <a:xfrm>
          <a:off x="0" y="1487929"/>
          <a:ext cx="6797675" cy="1188467"/>
        </a:xfrm>
        <a:prstGeom prst="roundRect">
          <a:avLst>
            <a:gd name="adj" fmla="val 10000"/>
          </a:avLst>
        </a:prstGeom>
        <a:solidFill>
          <a:schemeClr val="accent2">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173DFAAE-5982-433B-80D2-F11FF81AB19D}">
      <dsp:nvSpPr>
        <dsp:cNvPr id="0" name=""/>
        <dsp:cNvSpPr/>
      </dsp:nvSpPr>
      <dsp:spPr>
        <a:xfrm>
          <a:off x="359511" y="1755334"/>
          <a:ext cx="653657" cy="653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F5308D8D-AB54-4F49-9B28-287B2769022C}">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cs-CZ" sz="2200" kern="1200"/>
            <a:t>Využití přístupu Trauma-Informed Care v sociální práci s vybranými cílovými skupinami</a:t>
          </a:r>
          <a:endParaRPr lang="en-US" sz="2200" kern="1200" dirty="0"/>
        </a:p>
      </dsp:txBody>
      <dsp:txXfrm>
        <a:off x="1372680" y="1487929"/>
        <a:ext cx="5424994" cy="1188467"/>
      </dsp:txXfrm>
    </dsp:sp>
    <dsp:sp modelId="{74F43085-5AAA-48EB-B224-C17C6547B56A}">
      <dsp:nvSpPr>
        <dsp:cNvPr id="0" name=""/>
        <dsp:cNvSpPr/>
      </dsp:nvSpPr>
      <dsp:spPr>
        <a:xfrm>
          <a:off x="0" y="2973514"/>
          <a:ext cx="6797675" cy="1188467"/>
        </a:xfrm>
        <a:prstGeom prst="roundRect">
          <a:avLst>
            <a:gd name="adj" fmla="val 10000"/>
          </a:avLst>
        </a:prstGeom>
        <a:solidFill>
          <a:schemeClr val="accent2">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6626226-9930-4E1E-BDE8-1DAAEB0DD95B}">
      <dsp:nvSpPr>
        <dsp:cNvPr id="0" name=""/>
        <dsp:cNvSpPr/>
      </dsp:nvSpPr>
      <dsp:spPr>
        <a:xfrm>
          <a:off x="359511" y="3240919"/>
          <a:ext cx="653657" cy="6536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EDE9E577-516C-4BBC-8548-4154DDEB51B7}">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en-US" sz="2200" kern="1200" dirty="0"/>
            <a:t>Příklady současné praxe v ČR a pohled odborných pracovníků z vybraných zařízení</a:t>
          </a:r>
        </a:p>
      </dsp:txBody>
      <dsp:txXfrm>
        <a:off x="1372680" y="2973514"/>
        <a:ext cx="5424994" cy="1188467"/>
      </dsp:txXfrm>
    </dsp:sp>
    <dsp:sp modelId="{2ECDDCFC-F099-4285-A4A3-76CD26188A51}">
      <dsp:nvSpPr>
        <dsp:cNvPr id="0" name=""/>
        <dsp:cNvSpPr/>
      </dsp:nvSpPr>
      <dsp:spPr>
        <a:xfrm>
          <a:off x="0" y="4459099"/>
          <a:ext cx="6797675" cy="1188467"/>
        </a:xfrm>
        <a:prstGeom prst="roundRect">
          <a:avLst>
            <a:gd name="adj" fmla="val 10000"/>
          </a:avLst>
        </a:prstGeom>
        <a:solidFill>
          <a:schemeClr val="accent2">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5EA2D690-EE12-4DFB-9283-B2A7A6A5565B}">
      <dsp:nvSpPr>
        <dsp:cNvPr id="0" name=""/>
        <dsp:cNvSpPr/>
      </dsp:nvSpPr>
      <dsp:spPr>
        <a:xfrm>
          <a:off x="359511" y="4726504"/>
          <a:ext cx="653657" cy="6536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E3FF1D40-9909-43E2-AC0A-128686840837}">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100000"/>
            </a:lnSpc>
            <a:spcBef>
              <a:spcPct val="0"/>
            </a:spcBef>
            <a:spcAft>
              <a:spcPct val="35000"/>
            </a:spcAft>
            <a:buNone/>
          </a:pPr>
          <a:r>
            <a:rPr lang="cs-CZ" sz="2200" kern="1200"/>
            <a:t>Pohled zahraničních odborných pracovníků z praxe</a:t>
          </a:r>
          <a:endParaRPr lang="en-US" sz="2200" kern="1200" dirty="0"/>
        </a:p>
      </dsp:txBody>
      <dsp:txXfrm>
        <a:off x="1372680" y="4459099"/>
        <a:ext cx="5424994" cy="11884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C67F7-C656-4681-85F1-6B15ABB1934D}">
      <dsp:nvSpPr>
        <dsp:cNvPr id="0" name=""/>
        <dsp:cNvSpPr/>
      </dsp:nvSpPr>
      <dsp:spPr>
        <a:xfrm>
          <a:off x="2946" y="491797"/>
          <a:ext cx="2337792" cy="1402675"/>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Dospělí s vážným duševním onemocněním</a:t>
          </a:r>
          <a:endParaRPr lang="en-US" sz="2400" kern="1200" dirty="0"/>
        </a:p>
      </dsp:txBody>
      <dsp:txXfrm>
        <a:off x="2946" y="491797"/>
        <a:ext cx="2337792" cy="1402675"/>
      </dsp:txXfrm>
    </dsp:sp>
    <dsp:sp modelId="{D1134E5A-1BA4-46BE-8D95-ACEB19F6ED96}">
      <dsp:nvSpPr>
        <dsp:cNvPr id="0" name=""/>
        <dsp:cNvSpPr/>
      </dsp:nvSpPr>
      <dsp:spPr>
        <a:xfrm>
          <a:off x="2574518" y="491797"/>
          <a:ext cx="2337792" cy="1402675"/>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Oběti domácího násilí</a:t>
          </a:r>
          <a:endParaRPr lang="en-US" sz="2400" kern="1200" dirty="0"/>
        </a:p>
      </dsp:txBody>
      <dsp:txXfrm>
        <a:off x="2574518" y="491797"/>
        <a:ext cx="2337792" cy="1402675"/>
      </dsp:txXfrm>
    </dsp:sp>
    <dsp:sp modelId="{1D365817-65F3-4F15-8F41-301557545439}">
      <dsp:nvSpPr>
        <dsp:cNvPr id="0" name=""/>
        <dsp:cNvSpPr/>
      </dsp:nvSpPr>
      <dsp:spPr>
        <a:xfrm>
          <a:off x="5146089" y="491797"/>
          <a:ext cx="2337792" cy="1402675"/>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Dospělí týraní nebo zneužívaní v dětství</a:t>
          </a:r>
          <a:endParaRPr lang="en-US" sz="2400" kern="1200" dirty="0"/>
        </a:p>
      </dsp:txBody>
      <dsp:txXfrm>
        <a:off x="5146089" y="491797"/>
        <a:ext cx="2337792" cy="1402675"/>
      </dsp:txXfrm>
    </dsp:sp>
    <dsp:sp modelId="{EC7AC30F-B65E-4608-A2DB-D7E33CF272FC}">
      <dsp:nvSpPr>
        <dsp:cNvPr id="0" name=""/>
        <dsp:cNvSpPr/>
      </dsp:nvSpPr>
      <dsp:spPr>
        <a:xfrm>
          <a:off x="7717661" y="491797"/>
          <a:ext cx="2337792" cy="1402675"/>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Osoby bez domova</a:t>
          </a:r>
          <a:endParaRPr lang="en-US" sz="2400" kern="1200" dirty="0"/>
        </a:p>
      </dsp:txBody>
      <dsp:txXfrm>
        <a:off x="7717661" y="491797"/>
        <a:ext cx="2337792" cy="1402675"/>
      </dsp:txXfrm>
    </dsp:sp>
    <dsp:sp modelId="{F8304F78-3C74-405C-A452-AE71B2D8B4AC}">
      <dsp:nvSpPr>
        <dsp:cNvPr id="0" name=""/>
        <dsp:cNvSpPr/>
      </dsp:nvSpPr>
      <dsp:spPr>
        <a:xfrm>
          <a:off x="1288732" y="2128252"/>
          <a:ext cx="2337792" cy="1402675"/>
        </a:xfrm>
        <a:prstGeom prst="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Násilí na seniorech</a:t>
          </a:r>
          <a:endParaRPr lang="en-US" sz="2400" kern="1200" dirty="0"/>
        </a:p>
      </dsp:txBody>
      <dsp:txXfrm>
        <a:off x="1288732" y="2128252"/>
        <a:ext cx="2337792" cy="1402675"/>
      </dsp:txXfrm>
    </dsp:sp>
    <dsp:sp modelId="{C243261D-3270-4CDB-ADC9-9164BF2AD825}">
      <dsp:nvSpPr>
        <dsp:cNvPr id="0" name=""/>
        <dsp:cNvSpPr/>
      </dsp:nvSpPr>
      <dsp:spPr>
        <a:xfrm>
          <a:off x="3860303" y="2128252"/>
          <a:ext cx="2337792" cy="1402675"/>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Rodiny vážně nemocných nebo zraněných dětí</a:t>
          </a:r>
          <a:endParaRPr lang="en-US" sz="2400" kern="1200" dirty="0"/>
        </a:p>
      </dsp:txBody>
      <dsp:txXfrm>
        <a:off x="3860303" y="2128252"/>
        <a:ext cx="2337792" cy="1402675"/>
      </dsp:txXfrm>
    </dsp:sp>
    <dsp:sp modelId="{8DC8F14A-2782-4A8C-9EB4-76A2AA9D1D87}">
      <dsp:nvSpPr>
        <dsp:cNvPr id="0" name=""/>
        <dsp:cNvSpPr/>
      </dsp:nvSpPr>
      <dsp:spPr>
        <a:xfrm>
          <a:off x="6431875" y="2128252"/>
          <a:ext cx="2337792" cy="1402675"/>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t>Osoby ve výkonu trestu odnětí svobody</a:t>
          </a:r>
          <a:endParaRPr lang="en-US" sz="2400" kern="1200" dirty="0"/>
        </a:p>
      </dsp:txBody>
      <dsp:txXfrm>
        <a:off x="6431875" y="2128252"/>
        <a:ext cx="2337792" cy="1402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9CF51-BAD5-4E88-A00E-5ECBC3B4F1C3}">
      <dsp:nvSpPr>
        <dsp:cNvPr id="0" name=""/>
        <dsp:cNvSpPr/>
      </dsp:nvSpPr>
      <dsp:spPr>
        <a:xfrm>
          <a:off x="0" y="1767"/>
          <a:ext cx="10900477"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0366A3-16BC-4045-BBF2-B7BCFA6498E5}">
      <dsp:nvSpPr>
        <dsp:cNvPr id="0" name=""/>
        <dsp:cNvSpPr/>
      </dsp:nvSpPr>
      <dsp:spPr>
        <a:xfrm>
          <a:off x="0" y="1767"/>
          <a:ext cx="10900477" cy="1205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cs-CZ" sz="2200" b="1" kern="1200" dirty="0"/>
            <a:t>Zvýšení povědomí o otázkách,  kterým dosud nebyla v ČR věnována na poli sociální práce větší pozornost.</a:t>
          </a:r>
          <a:endParaRPr lang="en-US" sz="2200" b="1" kern="1200" dirty="0"/>
        </a:p>
      </dsp:txBody>
      <dsp:txXfrm>
        <a:off x="0" y="1767"/>
        <a:ext cx="10900477" cy="1205235"/>
      </dsp:txXfrm>
    </dsp:sp>
    <dsp:sp modelId="{8577B97D-48BC-4C00-9CB1-C4F0F5C488ED}">
      <dsp:nvSpPr>
        <dsp:cNvPr id="0" name=""/>
        <dsp:cNvSpPr/>
      </dsp:nvSpPr>
      <dsp:spPr>
        <a:xfrm>
          <a:off x="0" y="1207003"/>
          <a:ext cx="10900477" cy="0"/>
        </a:xfrm>
        <a:prstGeom prst="line">
          <a:avLst/>
        </a:prstGeom>
        <a:solidFill>
          <a:schemeClr val="accent5">
            <a:hueOff val="1063560"/>
            <a:satOff val="-11946"/>
            <a:lumOff val="-2549"/>
            <a:alphaOff val="0"/>
          </a:schemeClr>
        </a:solidFill>
        <a:ln w="15875" cap="flat" cmpd="sng" algn="ctr">
          <a:solidFill>
            <a:schemeClr val="accent5">
              <a:hueOff val="1063560"/>
              <a:satOff val="-11946"/>
              <a:lumOff val="-2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55C86-58D4-4B0C-A454-AB8751C81244}">
      <dsp:nvSpPr>
        <dsp:cNvPr id="0" name=""/>
        <dsp:cNvSpPr/>
      </dsp:nvSpPr>
      <dsp:spPr>
        <a:xfrm>
          <a:off x="0" y="1207003"/>
          <a:ext cx="10900477" cy="1205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cs-CZ" sz="2200" b="1" kern="1200" dirty="0"/>
            <a:t>Vytvoření materiálu, na který je možné dále navázat v teoretické i praktické rovině.</a:t>
          </a:r>
          <a:endParaRPr lang="en-US" sz="2200" kern="1200" dirty="0"/>
        </a:p>
      </dsp:txBody>
      <dsp:txXfrm>
        <a:off x="0" y="1207003"/>
        <a:ext cx="10900477" cy="1205235"/>
      </dsp:txXfrm>
    </dsp:sp>
    <dsp:sp modelId="{C590A099-4284-44B8-A439-DDB3759D85A9}">
      <dsp:nvSpPr>
        <dsp:cNvPr id="0" name=""/>
        <dsp:cNvSpPr/>
      </dsp:nvSpPr>
      <dsp:spPr>
        <a:xfrm>
          <a:off x="0" y="2412238"/>
          <a:ext cx="10900477" cy="0"/>
        </a:xfrm>
        <a:prstGeom prst="line">
          <a:avLst/>
        </a:prstGeom>
        <a:solidFill>
          <a:schemeClr val="accent5">
            <a:hueOff val="2127120"/>
            <a:satOff val="-23891"/>
            <a:lumOff val="-5098"/>
            <a:alphaOff val="0"/>
          </a:schemeClr>
        </a:solidFill>
        <a:ln w="15875" cap="flat" cmpd="sng" algn="ctr">
          <a:solidFill>
            <a:schemeClr val="accent5">
              <a:hueOff val="2127120"/>
              <a:satOff val="-23891"/>
              <a:lumOff val="-5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915004-BFA2-4291-95F5-12DDFF8312AF}">
      <dsp:nvSpPr>
        <dsp:cNvPr id="0" name=""/>
        <dsp:cNvSpPr/>
      </dsp:nvSpPr>
      <dsp:spPr>
        <a:xfrm>
          <a:off x="0" y="2412238"/>
          <a:ext cx="10900477" cy="1205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100000"/>
            </a:lnSpc>
            <a:spcBef>
              <a:spcPct val="0"/>
            </a:spcBef>
            <a:spcAft>
              <a:spcPct val="35000"/>
            </a:spcAft>
            <a:buNone/>
          </a:pPr>
          <a:r>
            <a:rPr lang="cs-CZ" sz="2200" b="1" kern="1200" dirty="0"/>
            <a:t>Překlad odborných zahraničních materiálů na téma, jež zatím nebylo v ČR uceleně zpracováno. Zpracování s ohledem na přenositelnost zahraničních poznatků do českého prostředí a jejich využitelnost ve zdejších podmínkách.</a:t>
          </a:r>
          <a:endParaRPr lang="en-US" sz="2200" kern="1200" dirty="0"/>
        </a:p>
      </dsp:txBody>
      <dsp:txXfrm>
        <a:off x="0" y="2412238"/>
        <a:ext cx="10900477" cy="12052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1BE53-D8D5-4BA5-AC1C-00FF749FD1C0}">
      <dsp:nvSpPr>
        <dsp:cNvPr id="0" name=""/>
        <dsp:cNvSpPr/>
      </dsp:nvSpPr>
      <dsp:spPr>
        <a:xfrm>
          <a:off x="2809" y="2161688"/>
          <a:ext cx="2643397" cy="1095290"/>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cs-CZ" sz="2900" kern="1200" dirty="0"/>
            <a:t>„Co je s vámi špatně?“</a:t>
          </a:r>
          <a:endParaRPr lang="en-US" sz="2900" kern="1200" dirty="0"/>
        </a:p>
      </dsp:txBody>
      <dsp:txXfrm>
        <a:off x="34889" y="2193768"/>
        <a:ext cx="2579237" cy="1031130"/>
      </dsp:txXfrm>
    </dsp:sp>
    <dsp:sp modelId="{DFC72077-C808-4B31-8C02-7D4234411B48}">
      <dsp:nvSpPr>
        <dsp:cNvPr id="0" name=""/>
        <dsp:cNvSpPr/>
      </dsp:nvSpPr>
      <dsp:spPr>
        <a:xfrm>
          <a:off x="3392575" y="2364333"/>
          <a:ext cx="1113652" cy="689999"/>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dsp:txBody>
      <dsp:txXfrm>
        <a:off x="3392575" y="2502333"/>
        <a:ext cx="906652" cy="413999"/>
      </dsp:txXfrm>
    </dsp:sp>
    <dsp:sp modelId="{3D56FB8F-72DF-48AB-96A4-6E3E46D942FF}">
      <dsp:nvSpPr>
        <dsp:cNvPr id="0" name=""/>
        <dsp:cNvSpPr/>
      </dsp:nvSpPr>
      <dsp:spPr>
        <a:xfrm>
          <a:off x="5176681" y="2143848"/>
          <a:ext cx="2948509" cy="1130970"/>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cs-CZ" sz="2900" kern="1200" dirty="0"/>
            <a:t>„Co se vám stalo?“</a:t>
          </a:r>
          <a:endParaRPr lang="en-US" sz="2900" kern="1200" dirty="0"/>
        </a:p>
      </dsp:txBody>
      <dsp:txXfrm>
        <a:off x="5209806" y="2176973"/>
        <a:ext cx="2882259" cy="10647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C09CB-C435-4A77-9660-43B89B52D2F8}">
      <dsp:nvSpPr>
        <dsp:cNvPr id="0" name=""/>
        <dsp:cNvSpPr/>
      </dsp:nvSpPr>
      <dsp:spPr>
        <a:xfrm>
          <a:off x="5730571" y="508464"/>
          <a:ext cx="1747196" cy="104831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Spolupráce </a:t>
          </a:r>
        </a:p>
      </dsp:txBody>
      <dsp:txXfrm>
        <a:off x="5730571" y="508464"/>
        <a:ext cx="1747196" cy="1048317"/>
      </dsp:txXfrm>
    </dsp:sp>
    <dsp:sp modelId="{8C6B2645-979B-4D35-9F4A-279A1603E10A}">
      <dsp:nvSpPr>
        <dsp:cNvPr id="0" name=""/>
        <dsp:cNvSpPr/>
      </dsp:nvSpPr>
      <dsp:spPr>
        <a:xfrm>
          <a:off x="9709" y="508464"/>
          <a:ext cx="1747196" cy="104831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Bezpečí</a:t>
          </a:r>
        </a:p>
      </dsp:txBody>
      <dsp:txXfrm>
        <a:off x="9709" y="508464"/>
        <a:ext cx="1747196" cy="1048317"/>
      </dsp:txXfrm>
    </dsp:sp>
    <dsp:sp modelId="{F250B9F5-2097-47E6-8C4C-6FE40E74D740}">
      <dsp:nvSpPr>
        <dsp:cNvPr id="0" name=""/>
        <dsp:cNvSpPr/>
      </dsp:nvSpPr>
      <dsp:spPr>
        <a:xfrm>
          <a:off x="3847058" y="508464"/>
          <a:ext cx="1747196" cy="104831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Možnost volby</a:t>
          </a:r>
        </a:p>
      </dsp:txBody>
      <dsp:txXfrm>
        <a:off x="3847058" y="508464"/>
        <a:ext cx="1747196" cy="1048317"/>
      </dsp:txXfrm>
    </dsp:sp>
    <dsp:sp modelId="{6158EB4A-6586-4DDA-9321-FFC439602301}">
      <dsp:nvSpPr>
        <dsp:cNvPr id="0" name=""/>
        <dsp:cNvSpPr/>
      </dsp:nvSpPr>
      <dsp:spPr>
        <a:xfrm>
          <a:off x="1928497" y="508464"/>
          <a:ext cx="1747196" cy="104831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Důvěryhodnost a transparentnost </a:t>
          </a:r>
        </a:p>
      </dsp:txBody>
      <dsp:txXfrm>
        <a:off x="1928497" y="508464"/>
        <a:ext cx="1747196" cy="1048317"/>
      </dsp:txXfrm>
    </dsp:sp>
    <dsp:sp modelId="{D4E9480D-5D28-45C0-ABFF-6B1A9B846710}">
      <dsp:nvSpPr>
        <dsp:cNvPr id="0" name=""/>
        <dsp:cNvSpPr/>
      </dsp:nvSpPr>
      <dsp:spPr>
        <a:xfrm>
          <a:off x="7594637" y="508464"/>
          <a:ext cx="1747196" cy="104831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cs-CZ" sz="1900" kern="1200" dirty="0"/>
            <a:t>Zmocnění</a:t>
          </a:r>
          <a:endParaRPr lang="en-US" sz="1900" kern="1200" dirty="0"/>
        </a:p>
      </dsp:txBody>
      <dsp:txXfrm>
        <a:off x="7594637" y="508464"/>
        <a:ext cx="1747196" cy="104831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638199-6CD6-416F-9D7C-FD90F2B2185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02DE2824-9142-41EE-842F-22FACA7E254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EA27D4A5-0F7A-B84A-AC68-A7060EBA3009}" type="datetimeFigureOut">
              <a:rPr lang="en-US"/>
              <a:pPr>
                <a:defRPr/>
              </a:pPr>
              <a:t>10/15/2019</a:t>
            </a:fld>
            <a:endParaRPr lang="en-US" dirty="0"/>
          </a:p>
        </p:txBody>
      </p:sp>
      <p:sp>
        <p:nvSpPr>
          <p:cNvPr id="4" name="Footer Placeholder 3">
            <a:extLst>
              <a:ext uri="{FF2B5EF4-FFF2-40B4-BE49-F238E27FC236}">
                <a16:creationId xmlns:a16="http://schemas.microsoft.com/office/drawing/2014/main" id="{0DDF76BB-AE0E-4FD9-8380-4157CC16210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a:extLst>
              <a:ext uri="{FF2B5EF4-FFF2-40B4-BE49-F238E27FC236}">
                <a16:creationId xmlns:a16="http://schemas.microsoft.com/office/drawing/2014/main" id="{797CE864-9434-45CC-AC67-3C2EC6FF40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04E7FAF3-D76D-624C-B71E-C97908AE3CAE}"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7862582-74F6-A04D-A3EE-20E3CC3956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ACCAF269-12D1-7647-A9F1-EE62C845862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28F7422-EAC4-9F43-A81A-F38037A65FDA}" type="datetimeFigureOut">
              <a:rPr lang="en-US"/>
              <a:pPr>
                <a:defRPr/>
              </a:pPr>
              <a:t>10/15/2019</a:t>
            </a:fld>
            <a:endParaRPr lang="en-US" dirty="0"/>
          </a:p>
        </p:txBody>
      </p:sp>
      <p:sp>
        <p:nvSpPr>
          <p:cNvPr id="4" name="Slide Image Placeholder 3">
            <a:extLst>
              <a:ext uri="{FF2B5EF4-FFF2-40B4-BE49-F238E27FC236}">
                <a16:creationId xmlns:a16="http://schemas.microsoft.com/office/drawing/2014/main" id="{0CAD3CE3-EF75-5149-8468-FB9E29D9B6A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8E08DEFB-FD99-A943-B156-068E50BABE9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F88027D-458D-3143-A0FC-AD171B6A5A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E951F3C3-5578-934C-9442-7A4E938FC404}"/>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E617D9C5-78D3-4B48-81EC-0AD974C4C3C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91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1021254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2346464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D2B2DD9-5ED1-DF48-9104-29B67BDEF650}"/>
              </a:ext>
            </a:extLst>
          </p:cNvPr>
          <p:cNvSpPr/>
          <p:nvPr userDrawn="1"/>
        </p:nvSpPr>
        <p:spPr>
          <a:xfrm>
            <a:off x="-7938" y="0"/>
            <a:ext cx="12192001"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EE1F8899-E27B-9049-9125-D3E3C4E6BEFA}"/>
              </a:ext>
            </a:extLst>
          </p:cNvPr>
          <p:cNvSpPr/>
          <p:nvPr userDrawn="1"/>
        </p:nvSpPr>
        <p:spPr>
          <a:xfrm>
            <a:off x="6176963" y="5268913"/>
            <a:ext cx="5489575" cy="12080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Rectangle 26">
            <a:extLst>
              <a:ext uri="{FF2B5EF4-FFF2-40B4-BE49-F238E27FC236}">
                <a16:creationId xmlns:a16="http://schemas.microsoft.com/office/drawing/2014/main" id="{2493E3E3-BE64-0542-B97F-094F1DD4075E}"/>
              </a:ext>
            </a:extLst>
          </p:cNvPr>
          <p:cNvSpPr/>
          <p:nvPr userDrawn="1"/>
        </p:nvSpPr>
        <p:spPr>
          <a:xfrm>
            <a:off x="508000" y="5278438"/>
            <a:ext cx="5491163" cy="12096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ED4EF3B5-062B-3A44-8FFF-6D352804D7B6}"/>
              </a:ext>
            </a:extLst>
          </p:cNvPr>
          <p:cNvSpPr/>
          <p:nvPr userDrawn="1"/>
        </p:nvSpPr>
        <p:spPr>
          <a:xfrm>
            <a:off x="6176963" y="3951288"/>
            <a:ext cx="5489575" cy="12096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7C6D2F36-10AC-9248-808A-C03DFC44D9B5}"/>
              </a:ext>
            </a:extLst>
          </p:cNvPr>
          <p:cNvSpPr/>
          <p:nvPr userDrawn="1"/>
        </p:nvSpPr>
        <p:spPr>
          <a:xfrm>
            <a:off x="508000" y="3957638"/>
            <a:ext cx="5491163" cy="12080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32D2EEED-2B0A-EF45-9714-BA657B4BECE5}"/>
              </a:ext>
            </a:extLst>
          </p:cNvPr>
          <p:cNvSpPr/>
          <p:nvPr userDrawn="1"/>
        </p:nvSpPr>
        <p:spPr>
          <a:xfrm>
            <a:off x="6176963" y="2617788"/>
            <a:ext cx="5489575" cy="12080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24AADB2F-A5A0-FD41-A5FA-EDFAF02D5FA7}"/>
              </a:ext>
            </a:extLst>
          </p:cNvPr>
          <p:cNvSpPr/>
          <p:nvPr userDrawn="1"/>
        </p:nvSpPr>
        <p:spPr>
          <a:xfrm>
            <a:off x="508000" y="2619375"/>
            <a:ext cx="5491163" cy="12096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AA8E79EE-328A-8C42-B9D5-500D3BC7C556}"/>
              </a:ext>
            </a:extLst>
          </p:cNvPr>
          <p:cNvSpPr/>
          <p:nvPr userDrawn="1"/>
        </p:nvSpPr>
        <p:spPr>
          <a:xfrm>
            <a:off x="6176963" y="1282700"/>
            <a:ext cx="5489575" cy="120808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64D8A532-5DC6-674A-BB5E-B59B32801AA2}"/>
              </a:ext>
            </a:extLst>
          </p:cNvPr>
          <p:cNvSpPr/>
          <p:nvPr userDrawn="1"/>
        </p:nvSpPr>
        <p:spPr>
          <a:xfrm>
            <a:off x="508000" y="1282700"/>
            <a:ext cx="5491163" cy="120808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ext Placeholder 16">
            <a:extLst>
              <a:ext uri="{FF2B5EF4-FFF2-40B4-BE49-F238E27FC236}">
                <a16:creationId xmlns:a16="http://schemas.microsoft.com/office/drawing/2014/main" id="{AA73B51E-DD55-44B2-B9FE-ED81597B07A1}"/>
              </a:ext>
            </a:extLst>
          </p:cNvPr>
          <p:cNvSpPr>
            <a:spLocks noGrp="1"/>
          </p:cNvSpPr>
          <p:nvPr>
            <p:ph type="body" sz="quarter" idx="20"/>
          </p:nvPr>
        </p:nvSpPr>
        <p:spPr>
          <a:xfrm>
            <a:off x="6355257" y="5458153"/>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21" name="Text Placeholder 16">
            <a:extLst>
              <a:ext uri="{FF2B5EF4-FFF2-40B4-BE49-F238E27FC236}">
                <a16:creationId xmlns:a16="http://schemas.microsoft.com/office/drawing/2014/main" id="{BC65A572-E8AD-43DB-AE25-65FCD1C2212A}"/>
              </a:ext>
            </a:extLst>
          </p:cNvPr>
          <p:cNvSpPr>
            <a:spLocks noGrp="1"/>
          </p:cNvSpPr>
          <p:nvPr>
            <p:ph type="body" sz="quarter" idx="19"/>
          </p:nvPr>
        </p:nvSpPr>
        <p:spPr>
          <a:xfrm>
            <a:off x="686677" y="5468663"/>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20" name="Text Placeholder 16">
            <a:extLst>
              <a:ext uri="{FF2B5EF4-FFF2-40B4-BE49-F238E27FC236}">
                <a16:creationId xmlns:a16="http://schemas.microsoft.com/office/drawing/2014/main" id="{2BF19612-06EA-4424-9C40-CF5FDEFF8C07}"/>
              </a:ext>
            </a:extLst>
          </p:cNvPr>
          <p:cNvSpPr>
            <a:spLocks noGrp="1"/>
          </p:cNvSpPr>
          <p:nvPr>
            <p:ph type="body" sz="quarter" idx="18"/>
          </p:nvPr>
        </p:nvSpPr>
        <p:spPr>
          <a:xfrm>
            <a:off x="6355257" y="4141733"/>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19" name="Text Placeholder 16">
            <a:extLst>
              <a:ext uri="{FF2B5EF4-FFF2-40B4-BE49-F238E27FC236}">
                <a16:creationId xmlns:a16="http://schemas.microsoft.com/office/drawing/2014/main" id="{1BACE9BE-34E7-43EE-B5E7-C05677ADA5F6}"/>
              </a:ext>
            </a:extLst>
          </p:cNvPr>
          <p:cNvSpPr>
            <a:spLocks noGrp="1"/>
          </p:cNvSpPr>
          <p:nvPr>
            <p:ph type="body" sz="quarter" idx="17"/>
          </p:nvPr>
        </p:nvSpPr>
        <p:spPr>
          <a:xfrm>
            <a:off x="686677" y="4147005"/>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18" name="Text Placeholder 16">
            <a:extLst>
              <a:ext uri="{FF2B5EF4-FFF2-40B4-BE49-F238E27FC236}">
                <a16:creationId xmlns:a16="http://schemas.microsoft.com/office/drawing/2014/main" id="{5CE984F1-AEE5-4F3E-AF88-F501ABD14782}"/>
              </a:ext>
            </a:extLst>
          </p:cNvPr>
          <p:cNvSpPr>
            <a:spLocks noGrp="1"/>
          </p:cNvSpPr>
          <p:nvPr>
            <p:ph type="body" sz="quarter" idx="16"/>
          </p:nvPr>
        </p:nvSpPr>
        <p:spPr>
          <a:xfrm>
            <a:off x="6355257" y="2806919"/>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D724924E-8EBC-463C-896A-0B9F244E88AB}"/>
              </a:ext>
            </a:extLst>
          </p:cNvPr>
          <p:cNvSpPr>
            <a:spLocks noGrp="1"/>
          </p:cNvSpPr>
          <p:nvPr>
            <p:ph type="body" sz="quarter" idx="15"/>
          </p:nvPr>
        </p:nvSpPr>
        <p:spPr>
          <a:xfrm>
            <a:off x="686677" y="2809555"/>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16" name="Text Placeholder 16">
            <a:extLst>
              <a:ext uri="{FF2B5EF4-FFF2-40B4-BE49-F238E27FC236}">
                <a16:creationId xmlns:a16="http://schemas.microsoft.com/office/drawing/2014/main" id="{4A645C50-79F1-40EA-A183-BEC59C6E9873}"/>
              </a:ext>
            </a:extLst>
          </p:cNvPr>
          <p:cNvSpPr>
            <a:spLocks noGrp="1"/>
          </p:cNvSpPr>
          <p:nvPr>
            <p:ph type="body" sz="quarter" idx="14"/>
          </p:nvPr>
        </p:nvSpPr>
        <p:spPr>
          <a:xfrm>
            <a:off x="6355257" y="1472105"/>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387EE1B9-E49C-4065-930F-0DAB6D26B0D1}"/>
              </a:ext>
            </a:extLst>
          </p:cNvPr>
          <p:cNvSpPr>
            <a:spLocks noGrp="1"/>
          </p:cNvSpPr>
          <p:nvPr>
            <p:ph type="body" sz="quarter" idx="13"/>
          </p:nvPr>
        </p:nvSpPr>
        <p:spPr>
          <a:xfrm>
            <a:off x="686677" y="1472105"/>
            <a:ext cx="5157076" cy="482820"/>
          </a:xfrm>
          <a:prstGeom prst="rect">
            <a:avLst/>
          </a:prstGeom>
        </p:spPr>
        <p:txBody>
          <a:bodyPr/>
          <a:lstStyle>
            <a:lvl1pPr marL="0" indent="0" algn="l">
              <a:buNone/>
              <a:defRPr sz="2570" baseline="0">
                <a:solidFill>
                  <a:schemeClr val="bg1"/>
                </a:solidFill>
                <a:latin typeface="+mn-lt"/>
                <a:cs typeface="Arial" panose="020B0604020202020204" pitchFamily="34" charset="0"/>
              </a:defRPr>
            </a:lvl1pPr>
          </a:lstStyle>
          <a:p>
            <a:pPr lvl="0"/>
            <a:r>
              <a:rPr lang="en-US"/>
              <a:t>Click to edit Master text styles</a:t>
            </a:r>
          </a:p>
        </p:txBody>
      </p:sp>
      <p:sp>
        <p:nvSpPr>
          <p:cNvPr id="23" name="Title">
            <a:extLst>
              <a:ext uri="{FF2B5EF4-FFF2-40B4-BE49-F238E27FC236}">
                <a16:creationId xmlns:a16="http://schemas.microsoft.com/office/drawing/2014/main" id="{5E7CA96F-1EB9-422F-8DB2-54B87112243B}"/>
              </a:ext>
            </a:extLst>
          </p:cNvPr>
          <p:cNvSpPr>
            <a:spLocks noGrp="1"/>
          </p:cNvSpPr>
          <p:nvPr>
            <p:ph type="title"/>
          </p:nvPr>
        </p:nvSpPr>
        <p:spPr>
          <a:xfrm>
            <a:off x="508000" y="239006"/>
            <a:ext cx="11125200" cy="822544"/>
          </a:xfrm>
          <a:prstGeom prst="rect">
            <a:avLst/>
          </a:prstGeom>
        </p:spPr>
        <p:txBody>
          <a:bodyPr/>
          <a:lstStyle>
            <a:lvl1pPr algn="ctr">
              <a:defRPr sz="5850" b="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1951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60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60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8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80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7" grpId="0" animBg="1"/>
      <p:bldP spid="26" grpId="0" animBg="1"/>
      <p:bldP spid="25" grpId="0" animBg="1"/>
      <p:bldP spid="24" grpId="0" animBg="1"/>
      <p:bldP spid="14" grpId="0" animBg="1"/>
      <p:bldP spid="13" grpId="0" animBg="1"/>
      <p:bldP spid="12"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B47AF50-4756-1E4D-969C-2E365F128D7C}"/>
              </a:ext>
            </a:extLst>
          </p:cNvPr>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 Placeholder 16">
            <a:extLst>
              <a:ext uri="{FF2B5EF4-FFF2-40B4-BE49-F238E27FC236}">
                <a16:creationId xmlns:a16="http://schemas.microsoft.com/office/drawing/2014/main" id="{87DE57F9-325D-4D4F-8C5B-632239AAB270}"/>
              </a:ext>
            </a:extLst>
          </p:cNvPr>
          <p:cNvSpPr>
            <a:spLocks noGrp="1"/>
          </p:cNvSpPr>
          <p:nvPr>
            <p:ph type="body" sz="quarter" idx="18"/>
          </p:nvPr>
        </p:nvSpPr>
        <p:spPr>
          <a:xfrm>
            <a:off x="8054425" y="2056598"/>
            <a:ext cx="3682121" cy="420756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0B9E8BD5-53CD-4464-AAAE-E0D134993FCE}"/>
              </a:ext>
            </a:extLst>
          </p:cNvPr>
          <p:cNvSpPr>
            <a:spLocks noGrp="1"/>
          </p:cNvSpPr>
          <p:nvPr>
            <p:ph type="body" sz="quarter" idx="15"/>
          </p:nvPr>
        </p:nvSpPr>
        <p:spPr>
          <a:xfrm>
            <a:off x="8043915" y="1772928"/>
            <a:ext cx="3517461"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2E1AE43D-C037-4A52-9303-793F568DE7D8}"/>
              </a:ext>
            </a:extLst>
          </p:cNvPr>
          <p:cNvSpPr>
            <a:spLocks noGrp="1"/>
          </p:cNvSpPr>
          <p:nvPr>
            <p:ph type="body" sz="quarter" idx="17"/>
          </p:nvPr>
        </p:nvSpPr>
        <p:spPr>
          <a:xfrm>
            <a:off x="4218152" y="2056600"/>
            <a:ext cx="3682121" cy="4207567"/>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0" name="Text Placeholder 16">
            <a:extLst>
              <a:ext uri="{FF2B5EF4-FFF2-40B4-BE49-F238E27FC236}">
                <a16:creationId xmlns:a16="http://schemas.microsoft.com/office/drawing/2014/main" id="{12C43177-582F-41DD-807E-A751517EF799}"/>
              </a:ext>
            </a:extLst>
          </p:cNvPr>
          <p:cNvSpPr>
            <a:spLocks noGrp="1"/>
          </p:cNvSpPr>
          <p:nvPr>
            <p:ph type="body" sz="quarter" idx="14"/>
          </p:nvPr>
        </p:nvSpPr>
        <p:spPr>
          <a:xfrm>
            <a:off x="4218151" y="1772928"/>
            <a:ext cx="3517461"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sp>
        <p:nvSpPr>
          <p:cNvPr id="12" name="Text Placeholder 16">
            <a:extLst>
              <a:ext uri="{FF2B5EF4-FFF2-40B4-BE49-F238E27FC236}">
                <a16:creationId xmlns:a16="http://schemas.microsoft.com/office/drawing/2014/main" id="{D1001605-287A-45C2-9519-2FB3593D05C5}"/>
              </a:ext>
            </a:extLst>
          </p:cNvPr>
          <p:cNvSpPr>
            <a:spLocks noGrp="1"/>
          </p:cNvSpPr>
          <p:nvPr>
            <p:ph type="body" sz="quarter" idx="16"/>
          </p:nvPr>
        </p:nvSpPr>
        <p:spPr>
          <a:xfrm>
            <a:off x="381878" y="2056600"/>
            <a:ext cx="3682121" cy="4207566"/>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9" name="Text Placeholder 16">
            <a:extLst>
              <a:ext uri="{FF2B5EF4-FFF2-40B4-BE49-F238E27FC236}">
                <a16:creationId xmlns:a16="http://schemas.microsoft.com/office/drawing/2014/main" id="{17F7FD18-B1E5-45B5-BF38-748F76004D2A}"/>
              </a:ext>
            </a:extLst>
          </p:cNvPr>
          <p:cNvSpPr>
            <a:spLocks noGrp="1"/>
          </p:cNvSpPr>
          <p:nvPr>
            <p:ph type="body" sz="quarter" idx="13"/>
          </p:nvPr>
        </p:nvSpPr>
        <p:spPr>
          <a:xfrm>
            <a:off x="392387" y="1772928"/>
            <a:ext cx="3517461"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sp>
        <p:nvSpPr>
          <p:cNvPr id="16" name="Top Border">
            <a:extLst>
              <a:ext uri="{FF2B5EF4-FFF2-40B4-BE49-F238E27FC236}">
                <a16:creationId xmlns:a16="http://schemas.microsoft.com/office/drawing/2014/main" id="{616B0B76-A4D3-DC43-AE70-A17C51A887BA}"/>
              </a:ext>
            </a:extLst>
          </p:cNvPr>
          <p:cNvSpPr/>
          <p:nvPr userDrawn="1"/>
        </p:nvSpPr>
        <p:spPr>
          <a:xfrm>
            <a:off x="508000" y="395288"/>
            <a:ext cx="11125200" cy="105568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a:extLst>
              <a:ext uri="{FF2B5EF4-FFF2-40B4-BE49-F238E27FC236}">
                <a16:creationId xmlns:a16="http://schemas.microsoft.com/office/drawing/2014/main" id="{61EE1D0B-F7D3-4BF8-8AD1-570E8683CBE0}"/>
              </a:ext>
            </a:extLst>
          </p:cNvPr>
          <p:cNvSpPr>
            <a:spLocks noGrp="1"/>
          </p:cNvSpPr>
          <p:nvPr>
            <p:ph type="title"/>
          </p:nvPr>
        </p:nvSpPr>
        <p:spPr>
          <a:xfrm>
            <a:off x="838200" y="554313"/>
            <a:ext cx="10515600" cy="759481"/>
          </a:xfrm>
          <a:prstGeom prst="rect">
            <a:avLst/>
          </a:prstGeom>
        </p:spPr>
        <p:txBody>
          <a:bodyPr/>
          <a:lstStyle>
            <a:lvl1pPr algn="ctr">
              <a:defRPr sz="4830" b="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09075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BCAF5A-C3FE-A64D-8567-3B1377C1E5F2}"/>
              </a:ext>
            </a:extLst>
          </p:cNvPr>
          <p:cNvSpPr/>
          <p:nvPr userDrawn="1"/>
        </p:nvSpPr>
        <p:spPr>
          <a:xfrm>
            <a:off x="0" y="6350"/>
            <a:ext cx="67119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BCCD6162-6618-9C46-A215-B2C74C7129F6}"/>
              </a:ext>
            </a:extLst>
          </p:cNvPr>
          <p:cNvSpPr/>
          <p:nvPr userDrawn="1"/>
        </p:nvSpPr>
        <p:spPr>
          <a:xfrm>
            <a:off x="6669088" y="-6350"/>
            <a:ext cx="5522912" cy="68580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 Placeholder 16">
            <a:extLst>
              <a:ext uri="{FF2B5EF4-FFF2-40B4-BE49-F238E27FC236}">
                <a16:creationId xmlns:a16="http://schemas.microsoft.com/office/drawing/2014/main" id="{7FB27990-7E3D-4D99-B241-F11F0FAC4BD8}"/>
              </a:ext>
            </a:extLst>
          </p:cNvPr>
          <p:cNvSpPr>
            <a:spLocks noGrp="1"/>
          </p:cNvSpPr>
          <p:nvPr>
            <p:ph type="body" sz="quarter" idx="19"/>
          </p:nvPr>
        </p:nvSpPr>
        <p:spPr>
          <a:xfrm>
            <a:off x="7203089" y="4144724"/>
            <a:ext cx="4498428" cy="658505"/>
          </a:xfrm>
          <a:prstGeom prst="rect">
            <a:avLst/>
          </a:prstGeom>
        </p:spPr>
        <p:txBody>
          <a:bodyPr/>
          <a:lstStyle>
            <a:lvl1pPr marL="0" indent="0" algn="ctr">
              <a:buNone/>
              <a:defRPr sz="4060" baseline="0">
                <a:solidFill>
                  <a:schemeClr val="bg1"/>
                </a:solidFill>
                <a:latin typeface="+mj-lt"/>
                <a:cs typeface="Arial" panose="020B0604020202020204" pitchFamily="34" charset="0"/>
              </a:defRPr>
            </a:lvl1pPr>
          </a:lstStyle>
          <a:p>
            <a:pPr lvl="0"/>
            <a:r>
              <a:rPr lang="en-US"/>
              <a:t>Click to edit Master text styles</a:t>
            </a:r>
          </a:p>
        </p:txBody>
      </p:sp>
      <p:sp>
        <p:nvSpPr>
          <p:cNvPr id="16" name="Oval 15">
            <a:extLst>
              <a:ext uri="{FF2B5EF4-FFF2-40B4-BE49-F238E27FC236}">
                <a16:creationId xmlns:a16="http://schemas.microsoft.com/office/drawing/2014/main" id="{C573B6A2-84CF-654A-AB37-B7DAE8499326}"/>
              </a:ext>
            </a:extLst>
          </p:cNvPr>
          <p:cNvSpPr/>
          <p:nvPr userDrawn="1"/>
        </p:nvSpPr>
        <p:spPr>
          <a:xfrm>
            <a:off x="8745538" y="2205038"/>
            <a:ext cx="1371600" cy="1370012"/>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13" name="Text Placeholder 16">
            <a:extLst>
              <a:ext uri="{FF2B5EF4-FFF2-40B4-BE49-F238E27FC236}">
                <a16:creationId xmlns:a16="http://schemas.microsoft.com/office/drawing/2014/main" id="{CBD5A867-C2F6-4A80-A9BE-B52296FB9B04}"/>
              </a:ext>
            </a:extLst>
          </p:cNvPr>
          <p:cNvSpPr>
            <a:spLocks noGrp="1"/>
          </p:cNvSpPr>
          <p:nvPr>
            <p:ph type="body" sz="quarter" idx="18"/>
          </p:nvPr>
        </p:nvSpPr>
        <p:spPr>
          <a:xfrm>
            <a:off x="381877" y="3163507"/>
            <a:ext cx="6050453" cy="1506405"/>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2" name="Text Placeholder 16">
            <a:extLst>
              <a:ext uri="{FF2B5EF4-FFF2-40B4-BE49-F238E27FC236}">
                <a16:creationId xmlns:a16="http://schemas.microsoft.com/office/drawing/2014/main" id="{C165085A-4010-4A45-895D-60CC04EF2F05}"/>
              </a:ext>
            </a:extLst>
          </p:cNvPr>
          <p:cNvSpPr>
            <a:spLocks noGrp="1"/>
          </p:cNvSpPr>
          <p:nvPr>
            <p:ph type="body" sz="quarter" idx="17"/>
          </p:nvPr>
        </p:nvSpPr>
        <p:spPr>
          <a:xfrm>
            <a:off x="392387" y="2890344"/>
            <a:ext cx="6039944"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7E263F7C-7E54-4804-9713-F1C81289F2B9}"/>
              </a:ext>
            </a:extLst>
          </p:cNvPr>
          <p:cNvSpPr>
            <a:spLocks noGrp="1"/>
          </p:cNvSpPr>
          <p:nvPr>
            <p:ph type="body" sz="quarter" idx="16"/>
          </p:nvPr>
        </p:nvSpPr>
        <p:spPr>
          <a:xfrm>
            <a:off x="381877" y="1362920"/>
            <a:ext cx="6050453" cy="1506405"/>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0" name="Text Placeholder 16">
            <a:extLst>
              <a:ext uri="{FF2B5EF4-FFF2-40B4-BE49-F238E27FC236}">
                <a16:creationId xmlns:a16="http://schemas.microsoft.com/office/drawing/2014/main" id="{DD0B359A-E955-40DD-8629-8DF07BFC3571}"/>
              </a:ext>
            </a:extLst>
          </p:cNvPr>
          <p:cNvSpPr>
            <a:spLocks noGrp="1"/>
          </p:cNvSpPr>
          <p:nvPr>
            <p:ph type="body" sz="quarter" idx="13"/>
          </p:nvPr>
        </p:nvSpPr>
        <p:spPr>
          <a:xfrm>
            <a:off x="392387" y="1089757"/>
            <a:ext cx="6039944"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9" name="Title">
            <a:extLst>
              <a:ext uri="{FF2B5EF4-FFF2-40B4-BE49-F238E27FC236}">
                <a16:creationId xmlns:a16="http://schemas.microsoft.com/office/drawing/2014/main" id="{AC392743-502D-4306-B686-8EF99C119133}"/>
              </a:ext>
            </a:extLst>
          </p:cNvPr>
          <p:cNvSpPr>
            <a:spLocks noGrp="1"/>
          </p:cNvSpPr>
          <p:nvPr>
            <p:ph type="title"/>
          </p:nvPr>
        </p:nvSpPr>
        <p:spPr>
          <a:xfrm>
            <a:off x="361731" y="270535"/>
            <a:ext cx="5524063" cy="591315"/>
          </a:xfrm>
          <a:prstGeom prst="rect">
            <a:avLst/>
          </a:prstGeom>
        </p:spPr>
        <p:txBody>
          <a:bodyPr/>
          <a:lstStyle>
            <a:lvl1pPr>
              <a:defRPr sz="354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3616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6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BCEE8D-9998-4148-8FF1-D33DF5AC0EF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97AC67C9-91FF-DB43-A2C3-1796BE83F3D5}"/>
              </a:ext>
            </a:extLst>
          </p:cNvPr>
          <p:cNvSpPr/>
          <p:nvPr userDrawn="1"/>
        </p:nvSpPr>
        <p:spPr>
          <a:xfrm>
            <a:off x="8078788" y="1065213"/>
            <a:ext cx="3630612" cy="54117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F13865F4-43E7-1E46-B7A5-CFB26302F744}"/>
              </a:ext>
            </a:extLst>
          </p:cNvPr>
          <p:cNvSpPr/>
          <p:nvPr userDrawn="1"/>
        </p:nvSpPr>
        <p:spPr>
          <a:xfrm>
            <a:off x="4279900" y="1065213"/>
            <a:ext cx="3632200" cy="54117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65EC1691-6391-9E46-BA27-EBC82B1B98B5}"/>
              </a:ext>
            </a:extLst>
          </p:cNvPr>
          <p:cNvSpPr/>
          <p:nvPr userDrawn="1"/>
        </p:nvSpPr>
        <p:spPr>
          <a:xfrm>
            <a:off x="508000" y="1065213"/>
            <a:ext cx="3630613" cy="541178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Text Placeholder 16">
            <a:extLst>
              <a:ext uri="{FF2B5EF4-FFF2-40B4-BE49-F238E27FC236}">
                <a16:creationId xmlns:a16="http://schemas.microsoft.com/office/drawing/2014/main" id="{41B20B75-B5D8-47F2-B3D5-188633B93282}"/>
              </a:ext>
            </a:extLst>
          </p:cNvPr>
          <p:cNvSpPr>
            <a:spLocks noGrp="1"/>
          </p:cNvSpPr>
          <p:nvPr>
            <p:ph type="body" sz="quarter" idx="23"/>
          </p:nvPr>
        </p:nvSpPr>
        <p:spPr>
          <a:xfrm>
            <a:off x="8227929" y="2627149"/>
            <a:ext cx="3332991" cy="374212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6EED969F-BC41-4368-AE63-B00415BC709C}"/>
              </a:ext>
            </a:extLst>
          </p:cNvPr>
          <p:cNvSpPr>
            <a:spLocks noGrp="1"/>
          </p:cNvSpPr>
          <p:nvPr>
            <p:ph type="body" sz="quarter" idx="21"/>
          </p:nvPr>
        </p:nvSpPr>
        <p:spPr>
          <a:xfrm>
            <a:off x="8191039" y="2029080"/>
            <a:ext cx="3406109" cy="553401"/>
          </a:xfrm>
          <a:prstGeom prst="rect">
            <a:avLst/>
          </a:prstGeom>
        </p:spPr>
        <p:txBody>
          <a:bodyPr/>
          <a:lstStyle>
            <a:lvl1pPr marL="0" indent="0" algn="l">
              <a:buNone/>
              <a:defRPr sz="2955" b="1" baseline="0">
                <a:solidFill>
                  <a:schemeClr val="bg1"/>
                </a:solidFill>
                <a:latin typeface="+mj-lt"/>
                <a:cs typeface="Arial" panose="020B0604020202020204" pitchFamily="34" charset="0"/>
              </a:defRPr>
            </a:lvl1pPr>
          </a:lstStyle>
          <a:p>
            <a:pPr lvl="0"/>
            <a:r>
              <a:rPr lang="en-US"/>
              <a:t>Click to edit Master text styles</a:t>
            </a:r>
          </a:p>
        </p:txBody>
      </p:sp>
      <p:sp>
        <p:nvSpPr>
          <p:cNvPr id="20" name="Oval 19">
            <a:extLst>
              <a:ext uri="{FF2B5EF4-FFF2-40B4-BE49-F238E27FC236}">
                <a16:creationId xmlns:a16="http://schemas.microsoft.com/office/drawing/2014/main" id="{C23EE7C4-227B-4B41-98DC-B103227BEC42}"/>
              </a:ext>
            </a:extLst>
          </p:cNvPr>
          <p:cNvSpPr/>
          <p:nvPr userDrawn="1"/>
        </p:nvSpPr>
        <p:spPr>
          <a:xfrm>
            <a:off x="9209088" y="381000"/>
            <a:ext cx="1371600" cy="1370013"/>
          </a:xfrm>
          <a:prstGeom prst="ellipse">
            <a:avLst/>
          </a:prstGeom>
          <a:solidFill>
            <a:schemeClr val="accent2">
              <a:lumMod val="5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17" name="Text Placeholder 16">
            <a:extLst>
              <a:ext uri="{FF2B5EF4-FFF2-40B4-BE49-F238E27FC236}">
                <a16:creationId xmlns:a16="http://schemas.microsoft.com/office/drawing/2014/main" id="{0C146677-1976-4647-95C2-52A1493E5675}"/>
              </a:ext>
            </a:extLst>
          </p:cNvPr>
          <p:cNvSpPr>
            <a:spLocks noGrp="1"/>
          </p:cNvSpPr>
          <p:nvPr>
            <p:ph type="body" sz="quarter" idx="22"/>
          </p:nvPr>
        </p:nvSpPr>
        <p:spPr>
          <a:xfrm>
            <a:off x="4423867" y="2627149"/>
            <a:ext cx="3332991" cy="374212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8D8C152C-4D4E-40FB-954B-C9D76774CDC8}"/>
              </a:ext>
            </a:extLst>
          </p:cNvPr>
          <p:cNvSpPr>
            <a:spLocks noGrp="1"/>
          </p:cNvSpPr>
          <p:nvPr>
            <p:ph type="body" sz="quarter" idx="20"/>
          </p:nvPr>
        </p:nvSpPr>
        <p:spPr>
          <a:xfrm>
            <a:off x="4392286" y="2029080"/>
            <a:ext cx="3396151" cy="553401"/>
          </a:xfrm>
          <a:prstGeom prst="rect">
            <a:avLst/>
          </a:prstGeom>
        </p:spPr>
        <p:txBody>
          <a:bodyPr/>
          <a:lstStyle>
            <a:lvl1pPr marL="0" indent="0" algn="l">
              <a:buNone/>
              <a:defRPr sz="2955" b="1" baseline="0">
                <a:solidFill>
                  <a:schemeClr val="bg1"/>
                </a:solidFill>
                <a:latin typeface="+mj-lt"/>
                <a:cs typeface="Arial" panose="020B0604020202020204" pitchFamily="34" charset="0"/>
              </a:defRPr>
            </a:lvl1pPr>
          </a:lstStyle>
          <a:p>
            <a:pPr lvl="0"/>
            <a:r>
              <a:rPr lang="en-US"/>
              <a:t>Click to edit Master text styles</a:t>
            </a:r>
          </a:p>
        </p:txBody>
      </p:sp>
      <p:sp>
        <p:nvSpPr>
          <p:cNvPr id="19" name="Oval 18">
            <a:extLst>
              <a:ext uri="{FF2B5EF4-FFF2-40B4-BE49-F238E27FC236}">
                <a16:creationId xmlns:a16="http://schemas.microsoft.com/office/drawing/2014/main" id="{030F2B16-FE2F-C443-AED3-23EC2AF1505B}"/>
              </a:ext>
            </a:extLst>
          </p:cNvPr>
          <p:cNvSpPr/>
          <p:nvPr userDrawn="1"/>
        </p:nvSpPr>
        <p:spPr>
          <a:xfrm>
            <a:off x="5421313" y="381000"/>
            <a:ext cx="1371600" cy="1370013"/>
          </a:xfrm>
          <a:prstGeom prst="ellipse">
            <a:avLst/>
          </a:prstGeom>
          <a:solidFill>
            <a:schemeClr val="accent2">
              <a:lumMod val="5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16" name="Text Placeholder 16">
            <a:extLst>
              <a:ext uri="{FF2B5EF4-FFF2-40B4-BE49-F238E27FC236}">
                <a16:creationId xmlns:a16="http://schemas.microsoft.com/office/drawing/2014/main" id="{AEA90400-2168-4CA8-997A-808AC9BCDA3C}"/>
              </a:ext>
            </a:extLst>
          </p:cNvPr>
          <p:cNvSpPr>
            <a:spLocks noGrp="1"/>
          </p:cNvSpPr>
          <p:nvPr>
            <p:ph type="body" sz="quarter" idx="16"/>
          </p:nvPr>
        </p:nvSpPr>
        <p:spPr>
          <a:xfrm>
            <a:off x="646927" y="2627149"/>
            <a:ext cx="3332991" cy="374212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DBD40DF0-A198-453E-B6A3-847A66A8E5EA}"/>
              </a:ext>
            </a:extLst>
          </p:cNvPr>
          <p:cNvSpPr>
            <a:spLocks noGrp="1"/>
          </p:cNvSpPr>
          <p:nvPr>
            <p:ph type="body" sz="quarter" idx="19"/>
          </p:nvPr>
        </p:nvSpPr>
        <p:spPr>
          <a:xfrm>
            <a:off x="606827" y="2029080"/>
            <a:ext cx="3410368" cy="553401"/>
          </a:xfrm>
          <a:prstGeom prst="rect">
            <a:avLst/>
          </a:prstGeom>
        </p:spPr>
        <p:txBody>
          <a:bodyPr/>
          <a:lstStyle>
            <a:lvl1pPr marL="0" indent="0" algn="l">
              <a:buNone/>
              <a:defRPr sz="2955" b="1" baseline="0">
                <a:solidFill>
                  <a:schemeClr val="bg1"/>
                </a:solidFill>
                <a:latin typeface="+mj-lt"/>
                <a:cs typeface="Arial" panose="020B0604020202020204" pitchFamily="34" charset="0"/>
              </a:defRPr>
            </a:lvl1pPr>
          </a:lstStyle>
          <a:p>
            <a:pPr lvl="0"/>
            <a:r>
              <a:rPr lang="en-US"/>
              <a:t>Click to edit Master text styles</a:t>
            </a:r>
          </a:p>
        </p:txBody>
      </p:sp>
      <p:sp>
        <p:nvSpPr>
          <p:cNvPr id="12" name="Oval 11">
            <a:extLst>
              <a:ext uri="{FF2B5EF4-FFF2-40B4-BE49-F238E27FC236}">
                <a16:creationId xmlns:a16="http://schemas.microsoft.com/office/drawing/2014/main" id="{0EFC3BD5-CC76-734D-BEF4-B2EA74581D29}"/>
              </a:ext>
            </a:extLst>
          </p:cNvPr>
          <p:cNvSpPr/>
          <p:nvPr userDrawn="1"/>
        </p:nvSpPr>
        <p:spPr>
          <a:xfrm>
            <a:off x="1651000" y="381000"/>
            <a:ext cx="1371600" cy="1370013"/>
          </a:xfrm>
          <a:prstGeom prst="ellipse">
            <a:avLst/>
          </a:prstGeom>
          <a:solidFill>
            <a:schemeClr val="accent2">
              <a:lumMod val="5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Tree>
    <p:extLst>
      <p:ext uri="{BB962C8B-B14F-4D97-AF65-F5344CB8AC3E}">
        <p14:creationId xmlns:p14="http://schemas.microsoft.com/office/powerpoint/2010/main" val="160541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2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4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4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20" grpId="0" animBg="1"/>
      <p:bldP spid="19" grpId="0" animBg="1"/>
      <p:bldP spid="12"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1DDE942-2370-6747-A641-002670B81FA6}"/>
              </a:ext>
            </a:extLst>
          </p:cNvPr>
          <p:cNvSpPr/>
          <p:nvPr userDrawn="1"/>
        </p:nvSpPr>
        <p:spPr>
          <a:xfrm>
            <a:off x="0" y="0"/>
            <a:ext cx="12192000" cy="68580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CAC47874-A04E-D247-9AE1-74CE7817ABBD}"/>
              </a:ext>
            </a:extLst>
          </p:cNvPr>
          <p:cNvSpPr/>
          <p:nvPr userDrawn="1"/>
        </p:nvSpPr>
        <p:spPr>
          <a:xfrm>
            <a:off x="6172200" y="1946275"/>
            <a:ext cx="5487988" cy="4530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Rectangle 18">
            <a:extLst>
              <a:ext uri="{FF2B5EF4-FFF2-40B4-BE49-F238E27FC236}">
                <a16:creationId xmlns:a16="http://schemas.microsoft.com/office/drawing/2014/main" id="{2E5BE5EA-6C14-2C4F-81D8-BED8C6FDC479}"/>
              </a:ext>
            </a:extLst>
          </p:cNvPr>
          <p:cNvSpPr/>
          <p:nvPr userDrawn="1"/>
        </p:nvSpPr>
        <p:spPr>
          <a:xfrm>
            <a:off x="508000" y="1946275"/>
            <a:ext cx="5491163" cy="45307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Text Placeholder 16">
            <a:extLst>
              <a:ext uri="{FF2B5EF4-FFF2-40B4-BE49-F238E27FC236}">
                <a16:creationId xmlns:a16="http://schemas.microsoft.com/office/drawing/2014/main" id="{43123514-F9B9-42BF-9C30-5BD62CF1646B}"/>
              </a:ext>
            </a:extLst>
          </p:cNvPr>
          <p:cNvSpPr>
            <a:spLocks noGrp="1"/>
          </p:cNvSpPr>
          <p:nvPr>
            <p:ph type="body" sz="quarter" idx="22"/>
          </p:nvPr>
        </p:nvSpPr>
        <p:spPr>
          <a:xfrm>
            <a:off x="6473613" y="4701835"/>
            <a:ext cx="4839400" cy="1614883"/>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6" name="Text Placeholder 16">
            <a:extLst>
              <a:ext uri="{FF2B5EF4-FFF2-40B4-BE49-F238E27FC236}">
                <a16:creationId xmlns:a16="http://schemas.microsoft.com/office/drawing/2014/main" id="{EEF82B32-66A4-4B05-BF03-E012355549F2}"/>
              </a:ext>
            </a:extLst>
          </p:cNvPr>
          <p:cNvSpPr>
            <a:spLocks noGrp="1"/>
          </p:cNvSpPr>
          <p:nvPr>
            <p:ph type="body" sz="quarter" idx="21"/>
          </p:nvPr>
        </p:nvSpPr>
        <p:spPr>
          <a:xfrm>
            <a:off x="6484122" y="4418162"/>
            <a:ext cx="4828892"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D7BD0E65-4031-4D8F-9D0E-9B8D292D5522}"/>
              </a:ext>
            </a:extLst>
          </p:cNvPr>
          <p:cNvSpPr>
            <a:spLocks noGrp="1"/>
          </p:cNvSpPr>
          <p:nvPr>
            <p:ph type="body" sz="quarter" idx="20"/>
          </p:nvPr>
        </p:nvSpPr>
        <p:spPr>
          <a:xfrm>
            <a:off x="6477119" y="2508545"/>
            <a:ext cx="4839400" cy="1842738"/>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4C5B8E1C-6DA9-4A24-A7CA-E7A6795813BA}"/>
              </a:ext>
            </a:extLst>
          </p:cNvPr>
          <p:cNvSpPr>
            <a:spLocks noGrp="1"/>
          </p:cNvSpPr>
          <p:nvPr>
            <p:ph type="body" sz="quarter" idx="19"/>
          </p:nvPr>
        </p:nvSpPr>
        <p:spPr>
          <a:xfrm>
            <a:off x="6487627" y="2224873"/>
            <a:ext cx="4828892"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867D5BBE-1EC7-4DE5-B020-5089A9E8B1CC}"/>
              </a:ext>
            </a:extLst>
          </p:cNvPr>
          <p:cNvSpPr>
            <a:spLocks noGrp="1"/>
          </p:cNvSpPr>
          <p:nvPr>
            <p:ph type="body" sz="quarter" idx="18"/>
          </p:nvPr>
        </p:nvSpPr>
        <p:spPr>
          <a:xfrm>
            <a:off x="801911" y="4682713"/>
            <a:ext cx="4839400" cy="1614883"/>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2" name="Text Placeholder 16">
            <a:extLst>
              <a:ext uri="{FF2B5EF4-FFF2-40B4-BE49-F238E27FC236}">
                <a16:creationId xmlns:a16="http://schemas.microsoft.com/office/drawing/2014/main" id="{3C075EA6-E72C-464E-92B6-C11CA051F0AD}"/>
              </a:ext>
            </a:extLst>
          </p:cNvPr>
          <p:cNvSpPr>
            <a:spLocks noGrp="1"/>
          </p:cNvSpPr>
          <p:nvPr>
            <p:ph type="body" sz="quarter" idx="17"/>
          </p:nvPr>
        </p:nvSpPr>
        <p:spPr>
          <a:xfrm>
            <a:off x="812419" y="4399040"/>
            <a:ext cx="4828892"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DCD88414-515A-4FD2-9667-8C33D6FEBA5F}"/>
              </a:ext>
            </a:extLst>
          </p:cNvPr>
          <p:cNvSpPr>
            <a:spLocks noGrp="1"/>
          </p:cNvSpPr>
          <p:nvPr>
            <p:ph type="body" sz="quarter" idx="16"/>
          </p:nvPr>
        </p:nvSpPr>
        <p:spPr>
          <a:xfrm>
            <a:off x="801911" y="2508545"/>
            <a:ext cx="4839400" cy="1831678"/>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0" name="Text Placeholder 16">
            <a:extLst>
              <a:ext uri="{FF2B5EF4-FFF2-40B4-BE49-F238E27FC236}">
                <a16:creationId xmlns:a16="http://schemas.microsoft.com/office/drawing/2014/main" id="{D320F1C2-BA7C-4D6D-BEA8-9E36540C2782}"/>
              </a:ext>
            </a:extLst>
          </p:cNvPr>
          <p:cNvSpPr>
            <a:spLocks noGrp="1"/>
          </p:cNvSpPr>
          <p:nvPr>
            <p:ph type="body" sz="quarter" idx="13"/>
          </p:nvPr>
        </p:nvSpPr>
        <p:spPr>
          <a:xfrm>
            <a:off x="812419" y="2224873"/>
            <a:ext cx="4828892"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9" name="Title">
            <a:extLst>
              <a:ext uri="{FF2B5EF4-FFF2-40B4-BE49-F238E27FC236}">
                <a16:creationId xmlns:a16="http://schemas.microsoft.com/office/drawing/2014/main" id="{44CD061D-ED5A-4C72-A6FE-23236EACF61D}"/>
              </a:ext>
            </a:extLst>
          </p:cNvPr>
          <p:cNvSpPr>
            <a:spLocks noGrp="1"/>
          </p:cNvSpPr>
          <p:nvPr>
            <p:ph type="title"/>
          </p:nvPr>
        </p:nvSpPr>
        <p:spPr>
          <a:xfrm>
            <a:off x="536027" y="417676"/>
            <a:ext cx="11125200" cy="927649"/>
          </a:xfrm>
          <a:prstGeom prst="rect">
            <a:avLst/>
          </a:prstGeom>
        </p:spPr>
        <p:txBody>
          <a:bodyPr/>
          <a:lstStyle>
            <a:lvl1pPr algn="ctr">
              <a:defRPr sz="6250" baseline="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72674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4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40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1+#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235BB8-3D28-8A40-AC22-D0FF54FFD609}"/>
              </a:ext>
            </a:extLst>
          </p:cNvPr>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Text Placeholder 16">
            <a:extLst>
              <a:ext uri="{FF2B5EF4-FFF2-40B4-BE49-F238E27FC236}">
                <a16:creationId xmlns:a16="http://schemas.microsoft.com/office/drawing/2014/main" id="{2711B587-4C92-463C-A353-8E378D16D871}"/>
              </a:ext>
            </a:extLst>
          </p:cNvPr>
          <p:cNvSpPr>
            <a:spLocks noGrp="1"/>
          </p:cNvSpPr>
          <p:nvPr>
            <p:ph type="body" sz="quarter" idx="18"/>
          </p:nvPr>
        </p:nvSpPr>
        <p:spPr>
          <a:xfrm>
            <a:off x="7968724" y="3815270"/>
            <a:ext cx="3796177" cy="245085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1" name="Rectangle 10">
            <a:extLst>
              <a:ext uri="{FF2B5EF4-FFF2-40B4-BE49-F238E27FC236}">
                <a16:creationId xmlns:a16="http://schemas.microsoft.com/office/drawing/2014/main" id="{48242EEA-D1B5-D240-A062-2D1A99B90B7B}"/>
              </a:ext>
            </a:extLst>
          </p:cNvPr>
          <p:cNvSpPr/>
          <p:nvPr userDrawn="1"/>
        </p:nvSpPr>
        <p:spPr>
          <a:xfrm>
            <a:off x="8077200" y="3100388"/>
            <a:ext cx="3606800" cy="525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Text Placeholder 16">
            <a:extLst>
              <a:ext uri="{FF2B5EF4-FFF2-40B4-BE49-F238E27FC236}">
                <a16:creationId xmlns:a16="http://schemas.microsoft.com/office/drawing/2014/main" id="{F0C2D065-E67C-4989-9738-B666BEFF1D6C}"/>
              </a:ext>
            </a:extLst>
          </p:cNvPr>
          <p:cNvSpPr>
            <a:spLocks noGrp="1"/>
          </p:cNvSpPr>
          <p:nvPr>
            <p:ph type="body" sz="quarter" idx="15"/>
          </p:nvPr>
        </p:nvSpPr>
        <p:spPr>
          <a:xfrm>
            <a:off x="8229860" y="3169093"/>
            <a:ext cx="3301931" cy="402713"/>
          </a:xfrm>
          <a:prstGeom prst="rect">
            <a:avLst/>
          </a:prstGeom>
        </p:spPr>
        <p:txBody>
          <a:bodyPr/>
          <a:lstStyle>
            <a:lvl1pPr marL="0" indent="0" algn="ctr">
              <a:buNone/>
              <a:defRPr sz="2430" b="1" baseline="0">
                <a:solidFill>
                  <a:schemeClr val="tx1"/>
                </a:solidFill>
                <a:latin typeface="+mj-lt"/>
                <a:cs typeface="Arial" panose="020B0604020202020204" pitchFamily="34" charset="0"/>
              </a:defRPr>
            </a:lvl1pPr>
          </a:lstStyle>
          <a:p>
            <a:pPr lvl="0"/>
            <a:r>
              <a:rPr lang="en-US"/>
              <a:t>Click to edit Master text styles</a:t>
            </a:r>
          </a:p>
        </p:txBody>
      </p:sp>
      <p:pic>
        <p:nvPicPr>
          <p:cNvPr id="20" name="Picture 19">
            <a:extLst>
              <a:ext uri="{FF2B5EF4-FFF2-40B4-BE49-F238E27FC236}">
                <a16:creationId xmlns:a16="http://schemas.microsoft.com/office/drawing/2014/main" id="{E43B90D0-FBC5-CA4B-8FE0-CA98598ADB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77200" y="539750"/>
            <a:ext cx="36068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9FCE5E4B-55B4-0745-858F-AD1DB13A0189}"/>
              </a:ext>
            </a:extLst>
          </p:cNvPr>
          <p:cNvSpPr/>
          <p:nvPr userDrawn="1"/>
        </p:nvSpPr>
        <p:spPr>
          <a:xfrm>
            <a:off x="8075613" y="373063"/>
            <a:ext cx="3606800" cy="27305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Text Placeholder 16">
            <a:extLst>
              <a:ext uri="{FF2B5EF4-FFF2-40B4-BE49-F238E27FC236}">
                <a16:creationId xmlns:a16="http://schemas.microsoft.com/office/drawing/2014/main" id="{16A869D5-8EF3-4FC6-8ED4-CB6004A1038A}"/>
              </a:ext>
            </a:extLst>
          </p:cNvPr>
          <p:cNvSpPr>
            <a:spLocks noGrp="1"/>
          </p:cNvSpPr>
          <p:nvPr>
            <p:ph type="body" sz="quarter" idx="17"/>
          </p:nvPr>
        </p:nvSpPr>
        <p:spPr>
          <a:xfrm>
            <a:off x="4169368" y="3820228"/>
            <a:ext cx="3796177" cy="245085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0" name="Rectangle 9">
            <a:extLst>
              <a:ext uri="{FF2B5EF4-FFF2-40B4-BE49-F238E27FC236}">
                <a16:creationId xmlns:a16="http://schemas.microsoft.com/office/drawing/2014/main" id="{9A7D7E4F-8AAA-854E-8380-D26C52F82D2A}"/>
              </a:ext>
            </a:extLst>
          </p:cNvPr>
          <p:cNvSpPr/>
          <p:nvPr userDrawn="1"/>
        </p:nvSpPr>
        <p:spPr>
          <a:xfrm>
            <a:off x="4292600" y="3111500"/>
            <a:ext cx="3606800" cy="5254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 Placeholder 16">
            <a:extLst>
              <a:ext uri="{FF2B5EF4-FFF2-40B4-BE49-F238E27FC236}">
                <a16:creationId xmlns:a16="http://schemas.microsoft.com/office/drawing/2014/main" id="{29A2EE02-9F74-4438-8023-2ADE75AC5B00}"/>
              </a:ext>
            </a:extLst>
          </p:cNvPr>
          <p:cNvSpPr>
            <a:spLocks noGrp="1"/>
          </p:cNvSpPr>
          <p:nvPr>
            <p:ph type="body" sz="quarter" idx="14"/>
          </p:nvPr>
        </p:nvSpPr>
        <p:spPr>
          <a:xfrm>
            <a:off x="4445035" y="3172511"/>
            <a:ext cx="3301931" cy="402713"/>
          </a:xfrm>
          <a:prstGeom prst="rect">
            <a:avLst/>
          </a:prstGeom>
        </p:spPr>
        <p:txBody>
          <a:bodyPr/>
          <a:lstStyle>
            <a:lvl1pPr marL="0" indent="0" algn="ctr">
              <a:buNone/>
              <a:defRPr sz="2430" b="1" baseline="0">
                <a:solidFill>
                  <a:schemeClr val="tx1"/>
                </a:solidFill>
                <a:latin typeface="+mj-lt"/>
                <a:cs typeface="Arial" panose="020B0604020202020204" pitchFamily="34" charset="0"/>
              </a:defRPr>
            </a:lvl1pPr>
          </a:lstStyle>
          <a:p>
            <a:pPr lvl="0"/>
            <a:r>
              <a:rPr lang="en-US"/>
              <a:t>Click to edit Master text styles</a:t>
            </a:r>
          </a:p>
        </p:txBody>
      </p:sp>
      <p:pic>
        <p:nvPicPr>
          <p:cNvPr id="19" name="Picture 18">
            <a:extLst>
              <a:ext uri="{FF2B5EF4-FFF2-40B4-BE49-F238E27FC236}">
                <a16:creationId xmlns:a16="http://schemas.microsoft.com/office/drawing/2014/main" id="{E445F2AE-5646-FD4A-B66F-5E88AB331FD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92600" y="539750"/>
            <a:ext cx="36068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A3ABD080-21C8-E64C-BE85-7E87425A60A9}"/>
              </a:ext>
            </a:extLst>
          </p:cNvPr>
          <p:cNvSpPr/>
          <p:nvPr userDrawn="1"/>
        </p:nvSpPr>
        <p:spPr>
          <a:xfrm>
            <a:off x="4292600" y="384175"/>
            <a:ext cx="3606800" cy="27305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ext Placeholder 16">
            <a:extLst>
              <a:ext uri="{FF2B5EF4-FFF2-40B4-BE49-F238E27FC236}">
                <a16:creationId xmlns:a16="http://schemas.microsoft.com/office/drawing/2014/main" id="{78E44652-A069-4523-BA0F-390DEA51FF8D}"/>
              </a:ext>
            </a:extLst>
          </p:cNvPr>
          <p:cNvSpPr>
            <a:spLocks noGrp="1"/>
          </p:cNvSpPr>
          <p:nvPr>
            <p:ph type="body" sz="quarter" idx="16"/>
          </p:nvPr>
        </p:nvSpPr>
        <p:spPr>
          <a:xfrm>
            <a:off x="379934" y="3823826"/>
            <a:ext cx="3796177" cy="2450850"/>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9" name="Rectangle 8">
            <a:extLst>
              <a:ext uri="{FF2B5EF4-FFF2-40B4-BE49-F238E27FC236}">
                <a16:creationId xmlns:a16="http://schemas.microsoft.com/office/drawing/2014/main" id="{97B3F4CA-54DA-C441-995D-1D652D01CE94}"/>
              </a:ext>
            </a:extLst>
          </p:cNvPr>
          <p:cNvSpPr/>
          <p:nvPr userDrawn="1"/>
        </p:nvSpPr>
        <p:spPr>
          <a:xfrm>
            <a:off x="508000" y="3111500"/>
            <a:ext cx="3606800" cy="5254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Text Placeholder 16">
            <a:extLst>
              <a:ext uri="{FF2B5EF4-FFF2-40B4-BE49-F238E27FC236}">
                <a16:creationId xmlns:a16="http://schemas.microsoft.com/office/drawing/2014/main" id="{CD7D66BE-F0BB-45FF-9F27-E9CE452CA4C8}"/>
              </a:ext>
            </a:extLst>
          </p:cNvPr>
          <p:cNvSpPr>
            <a:spLocks noGrp="1"/>
          </p:cNvSpPr>
          <p:nvPr>
            <p:ph type="body" sz="quarter" idx="13"/>
          </p:nvPr>
        </p:nvSpPr>
        <p:spPr>
          <a:xfrm>
            <a:off x="660209" y="3172511"/>
            <a:ext cx="3301931" cy="402713"/>
          </a:xfrm>
          <a:prstGeom prst="rect">
            <a:avLst/>
          </a:prstGeom>
        </p:spPr>
        <p:txBody>
          <a:bodyPr/>
          <a:lstStyle>
            <a:lvl1pPr marL="0" indent="0" algn="ctr">
              <a:buNone/>
              <a:defRPr sz="2430" b="1" baseline="0">
                <a:solidFill>
                  <a:schemeClr val="tx1"/>
                </a:solidFill>
                <a:latin typeface="+mj-lt"/>
                <a:cs typeface="Arial" panose="020B0604020202020204" pitchFamily="34" charset="0"/>
              </a:defRPr>
            </a:lvl1pPr>
          </a:lstStyle>
          <a:p>
            <a:pPr lvl="0"/>
            <a:r>
              <a:rPr lang="en-US"/>
              <a:t>Click to edit Master text styles</a:t>
            </a:r>
          </a:p>
        </p:txBody>
      </p:sp>
      <p:pic>
        <p:nvPicPr>
          <p:cNvPr id="12" name="Picture 11">
            <a:extLst>
              <a:ext uri="{FF2B5EF4-FFF2-40B4-BE49-F238E27FC236}">
                <a16:creationId xmlns:a16="http://schemas.microsoft.com/office/drawing/2014/main" id="{25C4CE01-C8C0-7B41-9C51-786C5D2CC5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000" y="539750"/>
            <a:ext cx="36068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1175BD12-846B-2E4C-A0F9-616ED57F5DF3}"/>
              </a:ext>
            </a:extLst>
          </p:cNvPr>
          <p:cNvSpPr/>
          <p:nvPr userDrawn="1"/>
        </p:nvSpPr>
        <p:spPr>
          <a:xfrm>
            <a:off x="508000" y="385763"/>
            <a:ext cx="3606800" cy="27305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5827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2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4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0-#ppt_h/2"/>
                                          </p:val>
                                        </p:tav>
                                        <p:tav tm="100000">
                                          <p:val>
                                            <p:strVal val="#ppt_y"/>
                                          </p:val>
                                        </p:tav>
                                      </p:tavLst>
                                    </p:anim>
                                  </p:childTnLst>
                                </p:cTn>
                              </p:par>
                              <p:par>
                                <p:cTn id="17" presetID="10" presetClass="entr" presetSubtype="0" fill="hold" grpId="0" nodeType="withEffect">
                                  <p:stCondLst>
                                    <p:cond delay="4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6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8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2" presetClass="entr" presetSubtype="1" fill="hold" nodeType="withEffect">
                                  <p:stCondLst>
                                    <p:cond delay="40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20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10" grpId="0" animBg="1"/>
      <p:bldP spid="22" grpId="0" animBg="1"/>
      <p:bldP spid="9" grpId="0" animBg="1"/>
      <p:bldP spid="21"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710EC80-48DD-134D-A1BB-382FE55437C3}"/>
              </a:ext>
            </a:extLst>
          </p:cNvPr>
          <p:cNvSpPr/>
          <p:nvPr userDrawn="1"/>
        </p:nvSpPr>
        <p:spPr>
          <a:xfrm>
            <a:off x="0" y="0"/>
            <a:ext cx="12192000" cy="6858000"/>
          </a:xfrm>
          <a:prstGeom prst="rect">
            <a:avLst/>
          </a:prstGeom>
          <a:solidFill>
            <a:schemeClr val="accent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Text Placeholder 16">
            <a:extLst>
              <a:ext uri="{FF2B5EF4-FFF2-40B4-BE49-F238E27FC236}">
                <a16:creationId xmlns:a16="http://schemas.microsoft.com/office/drawing/2014/main" id="{D9E6BA3E-8138-46D7-9F0E-44A62669533E}"/>
              </a:ext>
            </a:extLst>
          </p:cNvPr>
          <p:cNvSpPr>
            <a:spLocks noGrp="1"/>
          </p:cNvSpPr>
          <p:nvPr>
            <p:ph type="body" sz="quarter" idx="20"/>
          </p:nvPr>
        </p:nvSpPr>
        <p:spPr>
          <a:xfrm>
            <a:off x="8019399" y="1594145"/>
            <a:ext cx="3678615" cy="4733083"/>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2" name="Text Placeholder 16">
            <a:extLst>
              <a:ext uri="{FF2B5EF4-FFF2-40B4-BE49-F238E27FC236}">
                <a16:creationId xmlns:a16="http://schemas.microsoft.com/office/drawing/2014/main" id="{7AB6EF69-7498-48C8-A34A-7537D1DE2239}"/>
              </a:ext>
            </a:extLst>
          </p:cNvPr>
          <p:cNvSpPr>
            <a:spLocks noGrp="1"/>
          </p:cNvSpPr>
          <p:nvPr>
            <p:ph type="body" sz="quarter" idx="19"/>
          </p:nvPr>
        </p:nvSpPr>
        <p:spPr>
          <a:xfrm>
            <a:off x="8029908" y="1310474"/>
            <a:ext cx="3670627"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B12AF97D-805A-419A-8E93-25A04FA656A1}"/>
              </a:ext>
            </a:extLst>
          </p:cNvPr>
          <p:cNvSpPr>
            <a:spLocks noGrp="1"/>
          </p:cNvSpPr>
          <p:nvPr>
            <p:ph type="body" sz="quarter" idx="18"/>
          </p:nvPr>
        </p:nvSpPr>
        <p:spPr>
          <a:xfrm>
            <a:off x="4190131" y="1594146"/>
            <a:ext cx="3678615" cy="4733082"/>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0" name="Text Placeholder 16">
            <a:extLst>
              <a:ext uri="{FF2B5EF4-FFF2-40B4-BE49-F238E27FC236}">
                <a16:creationId xmlns:a16="http://schemas.microsoft.com/office/drawing/2014/main" id="{D87EEC6C-E7A9-41DF-9DB4-788CA8470B79}"/>
              </a:ext>
            </a:extLst>
          </p:cNvPr>
          <p:cNvSpPr>
            <a:spLocks noGrp="1"/>
          </p:cNvSpPr>
          <p:nvPr>
            <p:ph type="body" sz="quarter" idx="17"/>
          </p:nvPr>
        </p:nvSpPr>
        <p:spPr>
          <a:xfrm>
            <a:off x="4200640" y="1310474"/>
            <a:ext cx="3670627"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9" name="Text Placeholder 16">
            <a:extLst>
              <a:ext uri="{FF2B5EF4-FFF2-40B4-BE49-F238E27FC236}">
                <a16:creationId xmlns:a16="http://schemas.microsoft.com/office/drawing/2014/main" id="{52847100-EDD4-4C14-A385-1907821BC92B}"/>
              </a:ext>
            </a:extLst>
          </p:cNvPr>
          <p:cNvSpPr>
            <a:spLocks noGrp="1"/>
          </p:cNvSpPr>
          <p:nvPr>
            <p:ph type="body" sz="quarter" idx="16"/>
          </p:nvPr>
        </p:nvSpPr>
        <p:spPr>
          <a:xfrm>
            <a:off x="371373" y="1594146"/>
            <a:ext cx="3678615" cy="4733082"/>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8" name="Text Placeholder 16">
            <a:extLst>
              <a:ext uri="{FF2B5EF4-FFF2-40B4-BE49-F238E27FC236}">
                <a16:creationId xmlns:a16="http://schemas.microsoft.com/office/drawing/2014/main" id="{F765902E-1564-4733-A65B-BB0AB448A129}"/>
              </a:ext>
            </a:extLst>
          </p:cNvPr>
          <p:cNvSpPr>
            <a:spLocks noGrp="1"/>
          </p:cNvSpPr>
          <p:nvPr>
            <p:ph type="body" sz="quarter" idx="13"/>
          </p:nvPr>
        </p:nvSpPr>
        <p:spPr>
          <a:xfrm>
            <a:off x="381881" y="1310474"/>
            <a:ext cx="3670627"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7" name="Title">
            <a:extLst>
              <a:ext uri="{FF2B5EF4-FFF2-40B4-BE49-F238E27FC236}">
                <a16:creationId xmlns:a16="http://schemas.microsoft.com/office/drawing/2014/main" id="{31471E09-BB2A-4A79-BE47-FB254D2A7440}"/>
              </a:ext>
            </a:extLst>
          </p:cNvPr>
          <p:cNvSpPr>
            <a:spLocks noGrp="1"/>
          </p:cNvSpPr>
          <p:nvPr>
            <p:ph type="title"/>
          </p:nvPr>
        </p:nvSpPr>
        <p:spPr>
          <a:xfrm>
            <a:off x="249620" y="212841"/>
            <a:ext cx="11648091" cy="817174"/>
          </a:xfrm>
          <a:prstGeom prst="rect">
            <a:avLst/>
          </a:prstGeom>
        </p:spPr>
        <p:txBody>
          <a:bodyPr/>
          <a:lstStyle>
            <a:lvl1pPr>
              <a:defRPr sz="5852" b="0" baseline="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470637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1FC3E0-107E-AF46-908B-DE1EA147495F}"/>
              </a:ext>
            </a:extLst>
          </p:cNvPr>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ext Placeholder 16">
            <a:extLst>
              <a:ext uri="{FF2B5EF4-FFF2-40B4-BE49-F238E27FC236}">
                <a16:creationId xmlns:a16="http://schemas.microsoft.com/office/drawing/2014/main" id="{91570560-5169-4B49-B6C7-7C505A381063}"/>
              </a:ext>
            </a:extLst>
          </p:cNvPr>
          <p:cNvSpPr>
            <a:spLocks noGrp="1"/>
          </p:cNvSpPr>
          <p:nvPr>
            <p:ph type="body" sz="quarter" idx="20"/>
          </p:nvPr>
        </p:nvSpPr>
        <p:spPr>
          <a:xfrm>
            <a:off x="8023885" y="3192695"/>
            <a:ext cx="3678615" cy="3300071"/>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0A5A13D7-8EC1-45AF-9014-411362A4C3E7}"/>
              </a:ext>
            </a:extLst>
          </p:cNvPr>
          <p:cNvSpPr>
            <a:spLocks noGrp="1"/>
          </p:cNvSpPr>
          <p:nvPr>
            <p:ph type="body" sz="quarter" idx="19"/>
          </p:nvPr>
        </p:nvSpPr>
        <p:spPr>
          <a:xfrm>
            <a:off x="8034393" y="2909022"/>
            <a:ext cx="3670627"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cxnSp>
        <p:nvCxnSpPr>
          <p:cNvPr id="19" name="Straight Connector 18">
            <a:extLst>
              <a:ext uri="{FF2B5EF4-FFF2-40B4-BE49-F238E27FC236}">
                <a16:creationId xmlns:a16="http://schemas.microsoft.com/office/drawing/2014/main" id="{E4D4D439-64BF-484D-A9FF-9A9DA5E23C92}"/>
              </a:ext>
            </a:extLst>
          </p:cNvPr>
          <p:cNvCxnSpPr/>
          <p:nvPr userDrawn="1"/>
        </p:nvCxnSpPr>
        <p:spPr>
          <a:xfrm>
            <a:off x="8058038" y="2601913"/>
            <a:ext cx="362585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F7E1E095-3344-4A4A-BD3E-6E1E6A312804}"/>
              </a:ext>
            </a:extLst>
          </p:cNvPr>
          <p:cNvSpPr>
            <a:spLocks noGrp="1"/>
          </p:cNvSpPr>
          <p:nvPr>
            <p:ph type="body" sz="quarter" idx="18"/>
          </p:nvPr>
        </p:nvSpPr>
        <p:spPr>
          <a:xfrm>
            <a:off x="4201623" y="3187440"/>
            <a:ext cx="3678615" cy="3300071"/>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74FEF555-CF76-459F-8D18-32E00A21238C}"/>
              </a:ext>
            </a:extLst>
          </p:cNvPr>
          <p:cNvSpPr>
            <a:spLocks noGrp="1"/>
          </p:cNvSpPr>
          <p:nvPr>
            <p:ph type="body" sz="quarter" idx="17"/>
          </p:nvPr>
        </p:nvSpPr>
        <p:spPr>
          <a:xfrm>
            <a:off x="4212132" y="2903767"/>
            <a:ext cx="3670627"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843EEDE2-27D9-0542-8EA1-D8BF38539665}"/>
              </a:ext>
            </a:extLst>
          </p:cNvPr>
          <p:cNvCxnSpPr/>
          <p:nvPr userDrawn="1"/>
        </p:nvCxnSpPr>
        <p:spPr>
          <a:xfrm>
            <a:off x="4254388" y="2590800"/>
            <a:ext cx="362585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6">
            <a:extLst>
              <a:ext uri="{FF2B5EF4-FFF2-40B4-BE49-F238E27FC236}">
                <a16:creationId xmlns:a16="http://schemas.microsoft.com/office/drawing/2014/main" id="{B2724FD8-03B5-4CDE-8C4A-E9F144DB4BF1}"/>
              </a:ext>
            </a:extLst>
          </p:cNvPr>
          <p:cNvSpPr>
            <a:spLocks noGrp="1"/>
          </p:cNvSpPr>
          <p:nvPr>
            <p:ph type="body" sz="quarter" idx="16"/>
          </p:nvPr>
        </p:nvSpPr>
        <p:spPr>
          <a:xfrm>
            <a:off x="368853" y="3176930"/>
            <a:ext cx="3678615" cy="3300071"/>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399D61AF-9859-40A9-997A-D992A79B95FF}"/>
              </a:ext>
            </a:extLst>
          </p:cNvPr>
          <p:cNvSpPr>
            <a:spLocks noGrp="1"/>
          </p:cNvSpPr>
          <p:nvPr>
            <p:ph type="body" sz="quarter" idx="13"/>
          </p:nvPr>
        </p:nvSpPr>
        <p:spPr>
          <a:xfrm>
            <a:off x="379361" y="2893257"/>
            <a:ext cx="3670627" cy="272612"/>
          </a:xfrm>
          <a:prstGeom prst="rect">
            <a:avLst/>
          </a:prstGeom>
        </p:spPr>
        <p:txBody>
          <a:bodyPr/>
          <a:lstStyle>
            <a:lvl1pPr marL="0" indent="0" algn="l">
              <a:buNone/>
              <a:defRPr sz="1480" b="1" baseline="0">
                <a:solidFill>
                  <a:schemeClr val="bg1"/>
                </a:solidFill>
                <a:latin typeface="+mj-lt"/>
                <a:cs typeface="Arial" panose="020B0604020202020204" pitchFamily="34" charset="0"/>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9D239FAB-AAB9-2740-8B86-B046E104E22E}"/>
              </a:ext>
            </a:extLst>
          </p:cNvPr>
          <p:cNvCxnSpPr/>
          <p:nvPr userDrawn="1"/>
        </p:nvCxnSpPr>
        <p:spPr>
          <a:xfrm>
            <a:off x="434863" y="2595563"/>
            <a:ext cx="3625850" cy="0"/>
          </a:xfrm>
          <a:prstGeom prst="line">
            <a:avLst/>
          </a:prstGeom>
          <a:ln w="38100">
            <a:solidFill>
              <a:srgbClr val="DCDCD0"/>
            </a:solidFill>
          </a:ln>
        </p:spPr>
        <p:style>
          <a:lnRef idx="1">
            <a:schemeClr val="accent1"/>
          </a:lnRef>
          <a:fillRef idx="0">
            <a:schemeClr val="accent1"/>
          </a:fillRef>
          <a:effectRef idx="0">
            <a:schemeClr val="accent1"/>
          </a:effectRef>
          <a:fontRef idx="minor">
            <a:schemeClr val="tx1"/>
          </a:fontRef>
        </p:style>
      </p:cxnSp>
      <p:sp>
        <p:nvSpPr>
          <p:cNvPr id="10" name="Title">
            <a:extLst>
              <a:ext uri="{FF2B5EF4-FFF2-40B4-BE49-F238E27FC236}">
                <a16:creationId xmlns:a16="http://schemas.microsoft.com/office/drawing/2014/main" id="{AAE7E505-FF30-46D5-B1E5-34CD19FBA295}"/>
              </a:ext>
            </a:extLst>
          </p:cNvPr>
          <p:cNvSpPr>
            <a:spLocks noGrp="1"/>
          </p:cNvSpPr>
          <p:nvPr>
            <p:ph type="title"/>
          </p:nvPr>
        </p:nvSpPr>
        <p:spPr>
          <a:xfrm>
            <a:off x="838200" y="281045"/>
            <a:ext cx="10515600" cy="833054"/>
          </a:xfrm>
          <a:prstGeom prst="rect">
            <a:avLst/>
          </a:prstGeom>
        </p:spPr>
        <p:txBody>
          <a:bodyPr/>
          <a:lstStyle>
            <a:lvl1pPr algn="ctr">
              <a:defRPr sz="535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83738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4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2695459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74AD92-9B12-9048-BC9A-949881615B2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ext Placeholder 16">
            <a:extLst>
              <a:ext uri="{FF2B5EF4-FFF2-40B4-BE49-F238E27FC236}">
                <a16:creationId xmlns:a16="http://schemas.microsoft.com/office/drawing/2014/main" id="{5AB8A3E7-1A29-4013-87B6-B3CA7AF3EAFC}"/>
              </a:ext>
            </a:extLst>
          </p:cNvPr>
          <p:cNvSpPr>
            <a:spLocks noGrp="1"/>
          </p:cNvSpPr>
          <p:nvPr>
            <p:ph type="body" sz="quarter" idx="20"/>
          </p:nvPr>
        </p:nvSpPr>
        <p:spPr>
          <a:xfrm>
            <a:off x="3336270" y="5092160"/>
            <a:ext cx="8529905" cy="1453265"/>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39ED69DC-9A51-4DB4-919F-1E727DE59E17}"/>
              </a:ext>
            </a:extLst>
          </p:cNvPr>
          <p:cNvSpPr>
            <a:spLocks noGrp="1"/>
          </p:cNvSpPr>
          <p:nvPr>
            <p:ph type="body" sz="quarter" idx="19"/>
          </p:nvPr>
        </p:nvSpPr>
        <p:spPr>
          <a:xfrm>
            <a:off x="3346778" y="4808487"/>
            <a:ext cx="8519396"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19" name="Picture 18">
            <a:extLst>
              <a:ext uri="{FF2B5EF4-FFF2-40B4-BE49-F238E27FC236}">
                <a16:creationId xmlns:a16="http://schemas.microsoft.com/office/drawing/2014/main" id="{250C9093-381B-8848-A50C-7F4871D478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0075" y="4872038"/>
            <a:ext cx="23891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E0A94F78-AE6F-D448-B281-35E50CF84EBF}"/>
              </a:ext>
            </a:extLst>
          </p:cNvPr>
          <p:cNvSpPr/>
          <p:nvPr userDrawn="1"/>
        </p:nvSpPr>
        <p:spPr>
          <a:xfrm>
            <a:off x="508000" y="4872038"/>
            <a:ext cx="2573338" cy="16002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5940" b="1" dirty="0">
                <a:solidFill>
                  <a:schemeClr val="bg1"/>
                </a:solidFill>
                <a:cs typeface="Arial" panose="020B0604020202020204" pitchFamily="34" charset="0"/>
              </a:rPr>
              <a:t>03</a:t>
            </a:r>
          </a:p>
        </p:txBody>
      </p:sp>
      <p:sp>
        <p:nvSpPr>
          <p:cNvPr id="14" name="Text Placeholder 16">
            <a:extLst>
              <a:ext uri="{FF2B5EF4-FFF2-40B4-BE49-F238E27FC236}">
                <a16:creationId xmlns:a16="http://schemas.microsoft.com/office/drawing/2014/main" id="{5E6D1654-0FBC-48ED-974B-36B310D2AB52}"/>
              </a:ext>
            </a:extLst>
          </p:cNvPr>
          <p:cNvSpPr>
            <a:spLocks noGrp="1"/>
          </p:cNvSpPr>
          <p:nvPr>
            <p:ph type="body" sz="quarter" idx="18"/>
          </p:nvPr>
        </p:nvSpPr>
        <p:spPr>
          <a:xfrm>
            <a:off x="3336272" y="3275131"/>
            <a:ext cx="8529905" cy="1453265"/>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A8619829-DCDC-4CF3-9FA4-FB3738D28840}"/>
              </a:ext>
            </a:extLst>
          </p:cNvPr>
          <p:cNvSpPr>
            <a:spLocks noGrp="1"/>
          </p:cNvSpPr>
          <p:nvPr>
            <p:ph type="body" sz="quarter" idx="17"/>
          </p:nvPr>
        </p:nvSpPr>
        <p:spPr>
          <a:xfrm>
            <a:off x="3346779" y="2991458"/>
            <a:ext cx="8519396"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18" name="Picture 17">
            <a:extLst>
              <a:ext uri="{FF2B5EF4-FFF2-40B4-BE49-F238E27FC236}">
                <a16:creationId xmlns:a16="http://schemas.microsoft.com/office/drawing/2014/main" id="{C116B7BA-EFEB-B848-B5E2-C3ED4E5733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0075" y="3049588"/>
            <a:ext cx="23891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74EB7F41-205C-8742-8218-D326077E3D5F}"/>
              </a:ext>
            </a:extLst>
          </p:cNvPr>
          <p:cNvSpPr/>
          <p:nvPr userDrawn="1"/>
        </p:nvSpPr>
        <p:spPr>
          <a:xfrm>
            <a:off x="508000" y="3049588"/>
            <a:ext cx="2573338" cy="16002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5940" b="1" dirty="0">
                <a:solidFill>
                  <a:schemeClr val="bg1"/>
                </a:solidFill>
                <a:cs typeface="Arial" panose="020B0604020202020204" pitchFamily="34" charset="0"/>
              </a:rPr>
              <a:t>02</a:t>
            </a:r>
          </a:p>
        </p:txBody>
      </p:sp>
      <p:sp>
        <p:nvSpPr>
          <p:cNvPr id="12" name="Text Placeholder 16">
            <a:extLst>
              <a:ext uri="{FF2B5EF4-FFF2-40B4-BE49-F238E27FC236}">
                <a16:creationId xmlns:a16="http://schemas.microsoft.com/office/drawing/2014/main" id="{CDC83CF6-58DF-40ED-90DC-EEE3F486268E}"/>
              </a:ext>
            </a:extLst>
          </p:cNvPr>
          <p:cNvSpPr>
            <a:spLocks noGrp="1"/>
          </p:cNvSpPr>
          <p:nvPr>
            <p:ph type="body" sz="quarter" idx="16"/>
          </p:nvPr>
        </p:nvSpPr>
        <p:spPr>
          <a:xfrm>
            <a:off x="3339777" y="1458102"/>
            <a:ext cx="8529905" cy="1453265"/>
          </a:xfrm>
          <a:prstGeom prst="rect">
            <a:avLst/>
          </a:prstGeom>
        </p:spPr>
        <p:txBody>
          <a:bodyPr/>
          <a:lstStyle>
            <a:lvl1pPr marL="0" indent="0" algn="l">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B6416339-B693-499B-87B5-F25FDA68FE44}"/>
              </a:ext>
            </a:extLst>
          </p:cNvPr>
          <p:cNvSpPr>
            <a:spLocks noGrp="1"/>
          </p:cNvSpPr>
          <p:nvPr>
            <p:ph type="body" sz="quarter" idx="13"/>
          </p:nvPr>
        </p:nvSpPr>
        <p:spPr>
          <a:xfrm>
            <a:off x="3350285" y="1174429"/>
            <a:ext cx="8519396" cy="272612"/>
          </a:xfrm>
          <a:prstGeom prst="rect">
            <a:avLst/>
          </a:prstGeom>
        </p:spPr>
        <p:txBody>
          <a:bodyPr/>
          <a:lstStyle>
            <a:lvl1pPr marL="0" indent="0" algn="l">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17" name="Picture 16">
            <a:extLst>
              <a:ext uri="{FF2B5EF4-FFF2-40B4-BE49-F238E27FC236}">
                <a16:creationId xmlns:a16="http://schemas.microsoft.com/office/drawing/2014/main" id="{79481CA0-DCC5-8C41-A8CB-3E00BC0A2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0075" y="1227138"/>
            <a:ext cx="23891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7EF58AF0-A278-994F-AEA4-1E8BF2B3B13E}"/>
              </a:ext>
            </a:extLst>
          </p:cNvPr>
          <p:cNvSpPr/>
          <p:nvPr userDrawn="1"/>
        </p:nvSpPr>
        <p:spPr>
          <a:xfrm>
            <a:off x="508000" y="1227138"/>
            <a:ext cx="2573338" cy="16002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5940" b="1" dirty="0">
                <a:solidFill>
                  <a:schemeClr val="bg1"/>
                </a:solidFill>
                <a:cs typeface="Arial" panose="020B0604020202020204" pitchFamily="34" charset="0"/>
              </a:rPr>
              <a:t>01</a:t>
            </a:r>
          </a:p>
        </p:txBody>
      </p:sp>
      <p:sp>
        <p:nvSpPr>
          <p:cNvPr id="10" name="Title">
            <a:extLst>
              <a:ext uri="{FF2B5EF4-FFF2-40B4-BE49-F238E27FC236}">
                <a16:creationId xmlns:a16="http://schemas.microsoft.com/office/drawing/2014/main" id="{9A333E7A-D47C-4194-9C9B-C6D0D315FD63}"/>
              </a:ext>
            </a:extLst>
          </p:cNvPr>
          <p:cNvSpPr>
            <a:spLocks noGrp="1"/>
          </p:cNvSpPr>
          <p:nvPr>
            <p:ph type="title"/>
          </p:nvPr>
        </p:nvSpPr>
        <p:spPr>
          <a:xfrm>
            <a:off x="319691" y="249516"/>
            <a:ext cx="11549991" cy="675399"/>
          </a:xfrm>
          <a:prstGeom prst="rect">
            <a:avLst/>
          </a:prstGeom>
        </p:spPr>
        <p:txBody>
          <a:bodyPr/>
          <a:lstStyle>
            <a:lvl1pPr>
              <a:defRPr sz="483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8056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40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4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22"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36BB69-10E1-9A4C-BD6B-3620C7AAE24E}"/>
              </a:ext>
            </a:extLst>
          </p:cNvPr>
          <p:cNvSpPr/>
          <p:nvPr userDrawn="1"/>
        </p:nvSpPr>
        <p:spPr>
          <a:xfrm>
            <a:off x="0" y="15875"/>
            <a:ext cx="12192000" cy="68580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Rectangle 38">
            <a:extLst>
              <a:ext uri="{FF2B5EF4-FFF2-40B4-BE49-F238E27FC236}">
                <a16:creationId xmlns:a16="http://schemas.microsoft.com/office/drawing/2014/main" id="{29A7B1E6-3B8D-D643-A633-DE9AF2B24A4D}"/>
              </a:ext>
            </a:extLst>
          </p:cNvPr>
          <p:cNvSpPr/>
          <p:nvPr userDrawn="1"/>
        </p:nvSpPr>
        <p:spPr>
          <a:xfrm>
            <a:off x="6227763" y="4860925"/>
            <a:ext cx="4859337" cy="15906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34" name="Text Placeholder 16">
            <a:extLst>
              <a:ext uri="{FF2B5EF4-FFF2-40B4-BE49-F238E27FC236}">
                <a16:creationId xmlns:a16="http://schemas.microsoft.com/office/drawing/2014/main" id="{428916C5-43EC-40FA-A566-E9B4C37E4207}"/>
              </a:ext>
            </a:extLst>
          </p:cNvPr>
          <p:cNvSpPr>
            <a:spLocks noGrp="1"/>
          </p:cNvSpPr>
          <p:nvPr>
            <p:ph type="body" sz="quarter" idx="27"/>
          </p:nvPr>
        </p:nvSpPr>
        <p:spPr>
          <a:xfrm>
            <a:off x="6444686" y="5433569"/>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33" name="Text Placeholder 16">
            <a:extLst>
              <a:ext uri="{FF2B5EF4-FFF2-40B4-BE49-F238E27FC236}">
                <a16:creationId xmlns:a16="http://schemas.microsoft.com/office/drawing/2014/main" id="{F051D101-3C95-4E76-8C3D-A0B81D33C3F9}"/>
              </a:ext>
            </a:extLst>
          </p:cNvPr>
          <p:cNvSpPr>
            <a:spLocks noGrp="1"/>
          </p:cNvSpPr>
          <p:nvPr>
            <p:ph type="body" sz="quarter" idx="26"/>
          </p:nvPr>
        </p:nvSpPr>
        <p:spPr>
          <a:xfrm>
            <a:off x="6410625" y="5053488"/>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44" name="Oval 43">
            <a:extLst>
              <a:ext uri="{FF2B5EF4-FFF2-40B4-BE49-F238E27FC236}">
                <a16:creationId xmlns:a16="http://schemas.microsoft.com/office/drawing/2014/main" id="{EF8EB9D4-A5E1-E144-8B15-0FB8783F4E0F}"/>
              </a:ext>
            </a:extLst>
          </p:cNvPr>
          <p:cNvSpPr/>
          <p:nvPr userDrawn="1"/>
        </p:nvSpPr>
        <p:spPr>
          <a:xfrm>
            <a:off x="10615613" y="5199063"/>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0" name="Right Arrow 13">
            <a:extLst>
              <a:ext uri="{FF2B5EF4-FFF2-40B4-BE49-F238E27FC236}">
                <a16:creationId xmlns:a16="http://schemas.microsoft.com/office/drawing/2014/main" id="{90C30048-88A4-5641-A7CD-D7AEF875E0C7}"/>
              </a:ext>
            </a:extLst>
          </p:cNvPr>
          <p:cNvSpPr/>
          <p:nvPr userDrawn="1"/>
        </p:nvSpPr>
        <p:spPr>
          <a:xfrm>
            <a:off x="5964238" y="5564188"/>
            <a:ext cx="244475" cy="22225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CDCD0"/>
              </a:solidFill>
            </a:endParaRPr>
          </a:p>
        </p:txBody>
      </p:sp>
      <p:sp>
        <p:nvSpPr>
          <p:cNvPr id="36" name="Rectangle 35">
            <a:extLst>
              <a:ext uri="{FF2B5EF4-FFF2-40B4-BE49-F238E27FC236}">
                <a16:creationId xmlns:a16="http://schemas.microsoft.com/office/drawing/2014/main" id="{4E1FD0B3-AE27-4749-9B91-601BB2B4C0B3}"/>
              </a:ext>
            </a:extLst>
          </p:cNvPr>
          <p:cNvSpPr/>
          <p:nvPr userDrawn="1"/>
        </p:nvSpPr>
        <p:spPr>
          <a:xfrm>
            <a:off x="1084263" y="4868863"/>
            <a:ext cx="4857750" cy="15906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8" name="Text Placeholder 16">
            <a:extLst>
              <a:ext uri="{FF2B5EF4-FFF2-40B4-BE49-F238E27FC236}">
                <a16:creationId xmlns:a16="http://schemas.microsoft.com/office/drawing/2014/main" id="{1F3B1D0C-5838-4E16-9D21-0A6531C3A740}"/>
              </a:ext>
            </a:extLst>
          </p:cNvPr>
          <p:cNvSpPr>
            <a:spLocks noGrp="1"/>
          </p:cNvSpPr>
          <p:nvPr>
            <p:ph type="body" sz="quarter" idx="21"/>
          </p:nvPr>
        </p:nvSpPr>
        <p:spPr>
          <a:xfrm>
            <a:off x="1914363" y="5424224"/>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27" name="Text Placeholder 16">
            <a:extLst>
              <a:ext uri="{FF2B5EF4-FFF2-40B4-BE49-F238E27FC236}">
                <a16:creationId xmlns:a16="http://schemas.microsoft.com/office/drawing/2014/main" id="{EEEB1D32-5B7C-41BE-9337-2C4F0F7137B2}"/>
              </a:ext>
            </a:extLst>
          </p:cNvPr>
          <p:cNvSpPr>
            <a:spLocks noGrp="1"/>
          </p:cNvSpPr>
          <p:nvPr>
            <p:ph type="body" sz="quarter" idx="20"/>
          </p:nvPr>
        </p:nvSpPr>
        <p:spPr>
          <a:xfrm>
            <a:off x="1880303" y="5044143"/>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41" name="Oval 40">
            <a:extLst>
              <a:ext uri="{FF2B5EF4-FFF2-40B4-BE49-F238E27FC236}">
                <a16:creationId xmlns:a16="http://schemas.microsoft.com/office/drawing/2014/main" id="{0EABCFD5-5FD3-CA4B-8F17-1281132A4093}"/>
              </a:ext>
            </a:extLst>
          </p:cNvPr>
          <p:cNvSpPr/>
          <p:nvPr userDrawn="1"/>
        </p:nvSpPr>
        <p:spPr>
          <a:xfrm>
            <a:off x="604838" y="5213350"/>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45" name="Right Arrow 11">
            <a:extLst>
              <a:ext uri="{FF2B5EF4-FFF2-40B4-BE49-F238E27FC236}">
                <a16:creationId xmlns:a16="http://schemas.microsoft.com/office/drawing/2014/main" id="{915E4571-A6C7-C64B-A757-D88A6D01B2C6}"/>
              </a:ext>
            </a:extLst>
          </p:cNvPr>
          <p:cNvSpPr/>
          <p:nvPr userDrawn="1"/>
        </p:nvSpPr>
        <p:spPr>
          <a:xfrm rot="5400000">
            <a:off x="3432017" y="4613780"/>
            <a:ext cx="182562" cy="2921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CDCD0"/>
              </a:solidFill>
            </a:endParaRPr>
          </a:p>
        </p:txBody>
      </p:sp>
      <p:sp>
        <p:nvSpPr>
          <p:cNvPr id="35" name="Rectangle 34">
            <a:extLst>
              <a:ext uri="{FF2B5EF4-FFF2-40B4-BE49-F238E27FC236}">
                <a16:creationId xmlns:a16="http://schemas.microsoft.com/office/drawing/2014/main" id="{B0957164-6ACC-AB46-B21F-AB77288B18E4}"/>
              </a:ext>
            </a:extLst>
          </p:cNvPr>
          <p:cNvSpPr/>
          <p:nvPr userDrawn="1"/>
        </p:nvSpPr>
        <p:spPr>
          <a:xfrm>
            <a:off x="1084263" y="3067050"/>
            <a:ext cx="4857750" cy="15906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6" name="Text Placeholder 16">
            <a:extLst>
              <a:ext uri="{FF2B5EF4-FFF2-40B4-BE49-F238E27FC236}">
                <a16:creationId xmlns:a16="http://schemas.microsoft.com/office/drawing/2014/main" id="{1A245369-495F-42BE-AAF6-CDA3BA185C25}"/>
              </a:ext>
            </a:extLst>
          </p:cNvPr>
          <p:cNvSpPr>
            <a:spLocks noGrp="1"/>
          </p:cNvSpPr>
          <p:nvPr>
            <p:ph type="body" sz="quarter" idx="19"/>
          </p:nvPr>
        </p:nvSpPr>
        <p:spPr>
          <a:xfrm>
            <a:off x="1908330" y="3629487"/>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25" name="Text Placeholder 16">
            <a:extLst>
              <a:ext uri="{FF2B5EF4-FFF2-40B4-BE49-F238E27FC236}">
                <a16:creationId xmlns:a16="http://schemas.microsoft.com/office/drawing/2014/main" id="{681671E3-A3EC-4791-959E-6DFE7B8B7474}"/>
              </a:ext>
            </a:extLst>
          </p:cNvPr>
          <p:cNvSpPr>
            <a:spLocks noGrp="1"/>
          </p:cNvSpPr>
          <p:nvPr>
            <p:ph type="body" sz="quarter" idx="18"/>
          </p:nvPr>
        </p:nvSpPr>
        <p:spPr>
          <a:xfrm>
            <a:off x="1874269" y="3249406"/>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40" name="Oval 39">
            <a:extLst>
              <a:ext uri="{FF2B5EF4-FFF2-40B4-BE49-F238E27FC236}">
                <a16:creationId xmlns:a16="http://schemas.microsoft.com/office/drawing/2014/main" id="{2E55B985-A831-D545-B378-FE3567DF3866}"/>
              </a:ext>
            </a:extLst>
          </p:cNvPr>
          <p:cNvSpPr/>
          <p:nvPr userDrawn="1"/>
        </p:nvSpPr>
        <p:spPr>
          <a:xfrm>
            <a:off x="627063" y="3417888"/>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1" name="Right Arrow 14">
            <a:extLst>
              <a:ext uri="{FF2B5EF4-FFF2-40B4-BE49-F238E27FC236}">
                <a16:creationId xmlns:a16="http://schemas.microsoft.com/office/drawing/2014/main" id="{15A0238D-EA5F-474B-9A2D-8D6AF4B4E2B7}"/>
              </a:ext>
            </a:extLst>
          </p:cNvPr>
          <p:cNvSpPr/>
          <p:nvPr userDrawn="1"/>
        </p:nvSpPr>
        <p:spPr>
          <a:xfrm rot="10800000">
            <a:off x="5970502" y="3773573"/>
            <a:ext cx="242888" cy="22383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CDCD0"/>
              </a:solidFill>
            </a:endParaRPr>
          </a:p>
        </p:txBody>
      </p:sp>
      <p:sp>
        <p:nvSpPr>
          <p:cNvPr id="38" name="Rectangle 37">
            <a:extLst>
              <a:ext uri="{FF2B5EF4-FFF2-40B4-BE49-F238E27FC236}">
                <a16:creationId xmlns:a16="http://schemas.microsoft.com/office/drawing/2014/main" id="{2CE3D6DE-6AB3-6445-9F67-760FCEB15426}"/>
              </a:ext>
            </a:extLst>
          </p:cNvPr>
          <p:cNvSpPr/>
          <p:nvPr userDrawn="1"/>
        </p:nvSpPr>
        <p:spPr>
          <a:xfrm>
            <a:off x="6202363" y="3073400"/>
            <a:ext cx="4859337" cy="1589088"/>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32" name="Text Placeholder 16">
            <a:extLst>
              <a:ext uri="{FF2B5EF4-FFF2-40B4-BE49-F238E27FC236}">
                <a16:creationId xmlns:a16="http://schemas.microsoft.com/office/drawing/2014/main" id="{3BC10282-0522-4A30-82E3-705D81F2F369}"/>
              </a:ext>
            </a:extLst>
          </p:cNvPr>
          <p:cNvSpPr>
            <a:spLocks noGrp="1"/>
          </p:cNvSpPr>
          <p:nvPr>
            <p:ph type="body" sz="quarter" idx="25"/>
          </p:nvPr>
        </p:nvSpPr>
        <p:spPr>
          <a:xfrm>
            <a:off x="6457778" y="3629487"/>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31" name="Text Placeholder 16">
            <a:extLst>
              <a:ext uri="{FF2B5EF4-FFF2-40B4-BE49-F238E27FC236}">
                <a16:creationId xmlns:a16="http://schemas.microsoft.com/office/drawing/2014/main" id="{C8A8626B-CE57-41A7-96FF-B5FD9A5F1CD5}"/>
              </a:ext>
            </a:extLst>
          </p:cNvPr>
          <p:cNvSpPr>
            <a:spLocks noGrp="1"/>
          </p:cNvSpPr>
          <p:nvPr>
            <p:ph type="body" sz="quarter" idx="24"/>
          </p:nvPr>
        </p:nvSpPr>
        <p:spPr>
          <a:xfrm>
            <a:off x="6423717" y="3249406"/>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43" name="Oval 42">
            <a:extLst>
              <a:ext uri="{FF2B5EF4-FFF2-40B4-BE49-F238E27FC236}">
                <a16:creationId xmlns:a16="http://schemas.microsoft.com/office/drawing/2014/main" id="{8470FA8E-27C3-224F-83A4-084B7B6872BD}"/>
              </a:ext>
            </a:extLst>
          </p:cNvPr>
          <p:cNvSpPr/>
          <p:nvPr userDrawn="1"/>
        </p:nvSpPr>
        <p:spPr>
          <a:xfrm>
            <a:off x="10615613" y="3444875"/>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19" name="Right Arrow 11">
            <a:extLst>
              <a:ext uri="{FF2B5EF4-FFF2-40B4-BE49-F238E27FC236}">
                <a16:creationId xmlns:a16="http://schemas.microsoft.com/office/drawing/2014/main" id="{215E3B4C-28A2-3842-A50A-7B9C43B3FD65}"/>
              </a:ext>
            </a:extLst>
          </p:cNvPr>
          <p:cNvSpPr/>
          <p:nvPr userDrawn="1"/>
        </p:nvSpPr>
        <p:spPr>
          <a:xfrm rot="5400000">
            <a:off x="8552657" y="2818231"/>
            <a:ext cx="182562" cy="29210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CDCD0"/>
              </a:solidFill>
            </a:endParaRPr>
          </a:p>
        </p:txBody>
      </p:sp>
      <p:sp>
        <p:nvSpPr>
          <p:cNvPr id="37" name="Rectangle 36">
            <a:extLst>
              <a:ext uri="{FF2B5EF4-FFF2-40B4-BE49-F238E27FC236}">
                <a16:creationId xmlns:a16="http://schemas.microsoft.com/office/drawing/2014/main" id="{DD8331CC-6210-D74B-B1C6-B69FA13D2D61}"/>
              </a:ext>
            </a:extLst>
          </p:cNvPr>
          <p:cNvSpPr/>
          <p:nvPr userDrawn="1"/>
        </p:nvSpPr>
        <p:spPr>
          <a:xfrm>
            <a:off x="6211888" y="1300163"/>
            <a:ext cx="4860925" cy="15906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30" name="Text Placeholder 16">
            <a:extLst>
              <a:ext uri="{FF2B5EF4-FFF2-40B4-BE49-F238E27FC236}">
                <a16:creationId xmlns:a16="http://schemas.microsoft.com/office/drawing/2014/main" id="{87A139C7-8CB3-479E-B07D-C307E3015CF6}"/>
              </a:ext>
            </a:extLst>
          </p:cNvPr>
          <p:cNvSpPr>
            <a:spLocks noGrp="1"/>
          </p:cNvSpPr>
          <p:nvPr>
            <p:ph type="body" sz="quarter" idx="23"/>
          </p:nvPr>
        </p:nvSpPr>
        <p:spPr>
          <a:xfrm>
            <a:off x="6460830" y="1844591"/>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29" name="Text Placeholder 16">
            <a:extLst>
              <a:ext uri="{FF2B5EF4-FFF2-40B4-BE49-F238E27FC236}">
                <a16:creationId xmlns:a16="http://schemas.microsoft.com/office/drawing/2014/main" id="{A68C2D44-875B-46FC-AE39-E30A4252D2FB}"/>
              </a:ext>
            </a:extLst>
          </p:cNvPr>
          <p:cNvSpPr>
            <a:spLocks noGrp="1"/>
          </p:cNvSpPr>
          <p:nvPr>
            <p:ph type="body" sz="quarter" idx="22"/>
          </p:nvPr>
        </p:nvSpPr>
        <p:spPr>
          <a:xfrm>
            <a:off x="6426769" y="1464510"/>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42" name="Oval 41">
            <a:extLst>
              <a:ext uri="{FF2B5EF4-FFF2-40B4-BE49-F238E27FC236}">
                <a16:creationId xmlns:a16="http://schemas.microsoft.com/office/drawing/2014/main" id="{B55300EF-A560-BE4F-B381-3A1E3058CD74}"/>
              </a:ext>
            </a:extLst>
          </p:cNvPr>
          <p:cNvSpPr/>
          <p:nvPr userDrawn="1"/>
        </p:nvSpPr>
        <p:spPr>
          <a:xfrm>
            <a:off x="10629900" y="1638300"/>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18" name="Right Arrow 10">
            <a:extLst>
              <a:ext uri="{FF2B5EF4-FFF2-40B4-BE49-F238E27FC236}">
                <a16:creationId xmlns:a16="http://schemas.microsoft.com/office/drawing/2014/main" id="{764E65B4-0329-7749-9436-5A27BCA075FA}"/>
              </a:ext>
            </a:extLst>
          </p:cNvPr>
          <p:cNvSpPr/>
          <p:nvPr userDrawn="1"/>
        </p:nvSpPr>
        <p:spPr>
          <a:xfrm>
            <a:off x="5952374" y="2005013"/>
            <a:ext cx="246063" cy="223837"/>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DCDCD0"/>
              </a:solidFill>
            </a:endParaRPr>
          </a:p>
        </p:txBody>
      </p:sp>
      <p:sp>
        <p:nvSpPr>
          <p:cNvPr id="16" name="Rectangle 15">
            <a:extLst>
              <a:ext uri="{FF2B5EF4-FFF2-40B4-BE49-F238E27FC236}">
                <a16:creationId xmlns:a16="http://schemas.microsoft.com/office/drawing/2014/main" id="{A265A64B-D84C-3441-818E-5E54F8D976D6}"/>
              </a:ext>
            </a:extLst>
          </p:cNvPr>
          <p:cNvSpPr/>
          <p:nvPr userDrawn="1"/>
        </p:nvSpPr>
        <p:spPr>
          <a:xfrm>
            <a:off x="1082675" y="1287463"/>
            <a:ext cx="4857750" cy="15906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4" name="Text Placeholder 16">
            <a:extLst>
              <a:ext uri="{FF2B5EF4-FFF2-40B4-BE49-F238E27FC236}">
                <a16:creationId xmlns:a16="http://schemas.microsoft.com/office/drawing/2014/main" id="{32973750-DBB1-4234-91F5-B21660C18B10}"/>
              </a:ext>
            </a:extLst>
          </p:cNvPr>
          <p:cNvSpPr>
            <a:spLocks noGrp="1"/>
          </p:cNvSpPr>
          <p:nvPr>
            <p:ph type="body" sz="quarter" idx="17"/>
          </p:nvPr>
        </p:nvSpPr>
        <p:spPr>
          <a:xfrm>
            <a:off x="1908330" y="1844591"/>
            <a:ext cx="3851341" cy="829128"/>
          </a:xfrm>
          <a:prstGeom prst="rect">
            <a:avLst/>
          </a:prstGeom>
        </p:spPr>
        <p:txBody>
          <a:bodyPr/>
          <a:lstStyle>
            <a:lvl1pPr marL="0" indent="0" algn="l">
              <a:buNone/>
              <a:defRPr sz="1300" baseline="0">
                <a:solidFill>
                  <a:schemeClr val="bg1"/>
                </a:solidFill>
                <a:latin typeface="+mn-lt"/>
                <a:cs typeface="Arial" panose="020B0604020202020204" pitchFamily="34" charset="0"/>
              </a:defRPr>
            </a:lvl1pPr>
          </a:lstStyle>
          <a:p>
            <a:pPr lvl="0"/>
            <a:r>
              <a:rPr lang="en-US"/>
              <a:t>Click to edit Master text styles</a:t>
            </a:r>
          </a:p>
        </p:txBody>
      </p:sp>
      <p:sp>
        <p:nvSpPr>
          <p:cNvPr id="23" name="Text Placeholder 16">
            <a:extLst>
              <a:ext uri="{FF2B5EF4-FFF2-40B4-BE49-F238E27FC236}">
                <a16:creationId xmlns:a16="http://schemas.microsoft.com/office/drawing/2014/main" id="{75ABE172-4EFC-49C3-A0EB-422126546F4E}"/>
              </a:ext>
            </a:extLst>
          </p:cNvPr>
          <p:cNvSpPr>
            <a:spLocks noGrp="1"/>
          </p:cNvSpPr>
          <p:nvPr>
            <p:ph type="body" sz="quarter" idx="16"/>
          </p:nvPr>
        </p:nvSpPr>
        <p:spPr>
          <a:xfrm>
            <a:off x="1874269" y="1464510"/>
            <a:ext cx="3842979" cy="441702"/>
          </a:xfrm>
          <a:prstGeom prst="rect">
            <a:avLst/>
          </a:prstGeom>
        </p:spPr>
        <p:txBody>
          <a:bodyPr/>
          <a:lstStyle>
            <a:lvl1pPr marL="0" indent="0" algn="l">
              <a:buNone/>
              <a:defRPr sz="2585" b="1" baseline="0">
                <a:solidFill>
                  <a:schemeClr val="bg1"/>
                </a:solidFill>
                <a:latin typeface="+mj-lt"/>
                <a:cs typeface="Arial" panose="020B0604020202020204" pitchFamily="34" charset="0"/>
              </a:defRPr>
            </a:lvl1pPr>
          </a:lstStyle>
          <a:p>
            <a:pPr lvl="0"/>
            <a:r>
              <a:rPr lang="en-US"/>
              <a:t>Click to edit Master text styles</a:t>
            </a:r>
          </a:p>
        </p:txBody>
      </p:sp>
      <p:sp>
        <p:nvSpPr>
          <p:cNvPr id="17" name="Oval 16">
            <a:extLst>
              <a:ext uri="{FF2B5EF4-FFF2-40B4-BE49-F238E27FC236}">
                <a16:creationId xmlns:a16="http://schemas.microsoft.com/office/drawing/2014/main" id="{AA2A4B4F-25AE-FB4F-A23B-D70AA62A735B}"/>
              </a:ext>
            </a:extLst>
          </p:cNvPr>
          <p:cNvSpPr/>
          <p:nvPr userDrawn="1"/>
        </p:nvSpPr>
        <p:spPr>
          <a:xfrm>
            <a:off x="622300" y="1625600"/>
            <a:ext cx="914400" cy="9144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
        <p:nvSpPr>
          <p:cNvPr id="22" name="Title">
            <a:extLst>
              <a:ext uri="{FF2B5EF4-FFF2-40B4-BE49-F238E27FC236}">
                <a16:creationId xmlns:a16="http://schemas.microsoft.com/office/drawing/2014/main" id="{335ACDF0-9B99-45FF-86E2-660EA2424E2F}"/>
              </a:ext>
            </a:extLst>
          </p:cNvPr>
          <p:cNvSpPr>
            <a:spLocks noGrp="1"/>
          </p:cNvSpPr>
          <p:nvPr>
            <p:ph type="title"/>
          </p:nvPr>
        </p:nvSpPr>
        <p:spPr>
          <a:xfrm>
            <a:off x="838200" y="281046"/>
            <a:ext cx="10515600" cy="769992"/>
          </a:xfrm>
          <a:prstGeom prst="rect">
            <a:avLst/>
          </a:prstGeom>
        </p:spPr>
        <p:txBody>
          <a:bodyPr/>
          <a:lstStyle>
            <a:lvl1pPr algn="ctr">
              <a:defRPr sz="4560" b="0" baseline="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86028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2" presetClass="entr" presetSubtype="8" fill="hold" grpId="0" nodeType="withEffect">
                                  <p:stCondLst>
                                    <p:cond delay="20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0-#ppt_w/2"/>
                                          </p:val>
                                        </p:tav>
                                        <p:tav tm="100000">
                                          <p:val>
                                            <p:strVal val="#ppt_x"/>
                                          </p:val>
                                        </p:tav>
                                      </p:tavLst>
                                    </p:anim>
                                    <p:anim calcmode="lin" valueType="num">
                                      <p:cBhvr additive="base">
                                        <p:cTn id="14" dur="500" fill="hold"/>
                                        <p:tgtEl>
                                          <p:spTgt spid="35"/>
                                        </p:tgtEl>
                                        <p:attrNameLst>
                                          <p:attrName>ppt_y</p:attrName>
                                        </p:attrNameLst>
                                      </p:cBhvr>
                                      <p:tavLst>
                                        <p:tav tm="0">
                                          <p:val>
                                            <p:strVal val="#ppt_y"/>
                                          </p:val>
                                        </p:tav>
                                        <p:tav tm="100000">
                                          <p:val>
                                            <p:strVal val="#ppt_y"/>
                                          </p:val>
                                        </p:tav>
                                      </p:tavLst>
                                    </p:anim>
                                  </p:childTnLst>
                                </p:cTn>
                              </p:par>
                              <p:par>
                                <p:cTn id="15" presetID="10" presetClass="entr" presetSubtype="0" fill="hold" grpId="0" nodeType="withEffect">
                                  <p:stCondLst>
                                    <p:cond delay="40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par>
                                <p:cTn id="18" presetID="2" presetClass="entr" presetSubtype="8" fill="hold" grpId="0" nodeType="withEffect">
                                  <p:stCondLst>
                                    <p:cond delay="40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0-#ppt_w/2"/>
                                          </p:val>
                                        </p:tav>
                                        <p:tav tm="100000">
                                          <p:val>
                                            <p:strVal val="#ppt_x"/>
                                          </p:val>
                                        </p:tav>
                                      </p:tavLst>
                                    </p:anim>
                                    <p:anim calcmode="lin" valueType="num">
                                      <p:cBhvr additive="base">
                                        <p:cTn id="21" dur="500" fill="hold"/>
                                        <p:tgtEl>
                                          <p:spTgt spid="36"/>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4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4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4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2" presetClass="entr" presetSubtype="2"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additive="base">
                                        <p:cTn id="33" dur="500" fill="hold"/>
                                        <p:tgtEl>
                                          <p:spTgt spid="37"/>
                                        </p:tgtEl>
                                        <p:attrNameLst>
                                          <p:attrName>ppt_x</p:attrName>
                                        </p:attrNameLst>
                                      </p:cBhvr>
                                      <p:tavLst>
                                        <p:tav tm="0">
                                          <p:val>
                                            <p:strVal val="1+#ppt_w/2"/>
                                          </p:val>
                                        </p:tav>
                                        <p:tav tm="100000">
                                          <p:val>
                                            <p:strVal val="#ppt_x"/>
                                          </p:val>
                                        </p:tav>
                                      </p:tavLst>
                                    </p:anim>
                                    <p:anim calcmode="lin" valueType="num">
                                      <p:cBhvr additive="base">
                                        <p:cTn id="34" dur="500" fill="hold"/>
                                        <p:tgtEl>
                                          <p:spTgt spid="37"/>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20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1+#ppt_w/2"/>
                                          </p:val>
                                        </p:tav>
                                        <p:tav tm="100000">
                                          <p:val>
                                            <p:strVal val="#ppt_x"/>
                                          </p:val>
                                        </p:tav>
                                      </p:tavLst>
                                    </p:anim>
                                    <p:anim calcmode="lin" valueType="num">
                                      <p:cBhvr additive="base">
                                        <p:cTn id="38" dur="500" fill="hold"/>
                                        <p:tgtEl>
                                          <p:spTgt spid="38"/>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40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1+#ppt_w/2"/>
                                          </p:val>
                                        </p:tav>
                                        <p:tav tm="100000">
                                          <p:val>
                                            <p:strVal val="#ppt_x"/>
                                          </p:val>
                                        </p:tav>
                                      </p:tavLst>
                                    </p:anim>
                                    <p:anim calcmode="lin" valueType="num">
                                      <p:cBhvr additive="base">
                                        <p:cTn id="42" dur="500" fill="hold"/>
                                        <p:tgtEl>
                                          <p:spTgt spid="39"/>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100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100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0" presetClass="entr" presetSubtype="0" fill="hold" grpId="0" nodeType="withEffect">
                                  <p:stCondLst>
                                    <p:cond delay="100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100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2" presetClass="entr" presetSubtype="8" fill="hold" grpId="0" nodeType="withEffect">
                                  <p:stCondLst>
                                    <p:cond delay="20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0-#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10" presetClass="entr" presetSubtype="0" fill="hold" grpId="0" nodeType="withEffect">
                                  <p:stCondLst>
                                    <p:cond delay="1000"/>
                                  </p:stCondLst>
                                  <p:childTnLst>
                                    <p:set>
                                      <p:cBhvr>
                                        <p:cTn id="60" dur="1" fill="hold">
                                          <p:stCondLst>
                                            <p:cond delay="0"/>
                                          </p:stCondLst>
                                        </p:cTn>
                                        <p:tgtEl>
                                          <p:spTgt spid="45"/>
                                        </p:tgtEl>
                                        <p:attrNameLst>
                                          <p:attrName>style.visibility</p:attrName>
                                        </p:attrNameLst>
                                      </p:cBhvr>
                                      <p:to>
                                        <p:strVal val="visible"/>
                                      </p:to>
                                    </p:set>
                                    <p:animEffect transition="in" filter="fade">
                                      <p:cBhvr>
                                        <p:cTn id="6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4" grpId="0" animBg="1"/>
      <p:bldP spid="20" grpId="0" animBg="1"/>
      <p:bldP spid="36" grpId="0" animBg="1"/>
      <p:bldP spid="41" grpId="0" animBg="1"/>
      <p:bldP spid="45" grpId="0" animBg="1"/>
      <p:bldP spid="35" grpId="0" animBg="1"/>
      <p:bldP spid="40" grpId="0" animBg="1"/>
      <p:bldP spid="21" grpId="0" animBg="1"/>
      <p:bldP spid="38" grpId="0" animBg="1"/>
      <p:bldP spid="43" grpId="0" animBg="1"/>
      <p:bldP spid="19" grpId="0" animBg="1"/>
      <p:bldP spid="37" grpId="0" animBg="1"/>
      <p:bldP spid="42" grpId="0" animBg="1"/>
      <p:bldP spid="18" grpId="0" animBg="1"/>
      <p:bldP spid="16" grpId="0" animBg="1"/>
      <p:bldP spid="17"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4C2639B-6159-F643-B5BE-0565D6612ED3}"/>
              </a:ext>
            </a:extLst>
          </p:cNvPr>
          <p:cNvSpPr/>
          <p:nvPr userDrawn="1"/>
        </p:nvSpPr>
        <p:spPr>
          <a:xfrm>
            <a:off x="7938" y="0"/>
            <a:ext cx="12192000" cy="6858000"/>
          </a:xfrm>
          <a:prstGeom prst="rect">
            <a:avLst/>
          </a:prstGeom>
          <a:solidFill>
            <a:schemeClr val="accent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8" name="Picture 27">
            <a:extLst>
              <a:ext uri="{FF2B5EF4-FFF2-40B4-BE49-F238E27FC236}">
                <a16:creationId xmlns:a16="http://schemas.microsoft.com/office/drawing/2014/main" id="{D62CC3AD-FE50-7341-86B7-2EBD50540B38}"/>
              </a:ext>
            </a:extLst>
          </p:cNvPr>
          <p:cNvPicPr>
            <a:picLocks noChangeAspect="1"/>
          </p:cNvPicPr>
          <p:nvPr userDrawn="1"/>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3243263" y="1731963"/>
            <a:ext cx="8636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Oval 23">
            <a:extLst>
              <a:ext uri="{FF2B5EF4-FFF2-40B4-BE49-F238E27FC236}">
                <a16:creationId xmlns:a16="http://schemas.microsoft.com/office/drawing/2014/main" id="{72E49B83-8110-6540-BC6C-75D5AF4AD097}"/>
              </a:ext>
            </a:extLst>
          </p:cNvPr>
          <p:cNvSpPr/>
          <p:nvPr userDrawn="1"/>
        </p:nvSpPr>
        <p:spPr>
          <a:xfrm>
            <a:off x="946150" y="2486025"/>
            <a:ext cx="3517900" cy="259556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Text Placeholder 16">
            <a:extLst>
              <a:ext uri="{FF2B5EF4-FFF2-40B4-BE49-F238E27FC236}">
                <a16:creationId xmlns:a16="http://schemas.microsoft.com/office/drawing/2014/main" id="{4D851C14-26A5-48E0-B014-E75B932D2A25}"/>
              </a:ext>
            </a:extLst>
          </p:cNvPr>
          <p:cNvSpPr>
            <a:spLocks noGrp="1"/>
          </p:cNvSpPr>
          <p:nvPr>
            <p:ph type="body" sz="quarter" idx="18"/>
          </p:nvPr>
        </p:nvSpPr>
        <p:spPr>
          <a:xfrm>
            <a:off x="1180954" y="3540898"/>
            <a:ext cx="3026980" cy="816199"/>
          </a:xfrm>
          <a:prstGeom prst="rect">
            <a:avLst/>
          </a:prstGeom>
        </p:spPr>
        <p:txBody>
          <a:bodyPr/>
          <a:lstStyle>
            <a:lvl1pPr marL="0" indent="0" algn="ctr">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8" name="Text Placeholder 16">
            <a:extLst>
              <a:ext uri="{FF2B5EF4-FFF2-40B4-BE49-F238E27FC236}">
                <a16:creationId xmlns:a16="http://schemas.microsoft.com/office/drawing/2014/main" id="{4FADC54F-F114-449A-B526-92196C0E5FE6}"/>
              </a:ext>
            </a:extLst>
          </p:cNvPr>
          <p:cNvSpPr>
            <a:spLocks noGrp="1"/>
          </p:cNvSpPr>
          <p:nvPr>
            <p:ph type="body" sz="quarter" idx="17"/>
          </p:nvPr>
        </p:nvSpPr>
        <p:spPr>
          <a:xfrm>
            <a:off x="1190738" y="3257226"/>
            <a:ext cx="3020407" cy="272612"/>
          </a:xfrm>
          <a:prstGeom prst="rect">
            <a:avLst/>
          </a:prstGeom>
        </p:spPr>
        <p:txBody>
          <a:bodyPr/>
          <a:lstStyle>
            <a:lvl1pPr marL="0" indent="0" algn="ctr">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27" name="Picture 26">
            <a:extLst>
              <a:ext uri="{FF2B5EF4-FFF2-40B4-BE49-F238E27FC236}">
                <a16:creationId xmlns:a16="http://schemas.microsoft.com/office/drawing/2014/main" id="{87D3C092-BA70-8743-928F-9C02AFBAABE3}"/>
              </a:ext>
            </a:extLst>
          </p:cNvPr>
          <p:cNvPicPr>
            <a:picLocks noChangeAspect="1" noChangeArrowheads="1"/>
          </p:cNvPicPr>
          <p:nvPr userDrawn="1"/>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3422650" y="5038725"/>
            <a:ext cx="10810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a:extLst>
              <a:ext uri="{FF2B5EF4-FFF2-40B4-BE49-F238E27FC236}">
                <a16:creationId xmlns:a16="http://schemas.microsoft.com/office/drawing/2014/main" id="{4BC7A55D-320A-504B-B657-E112F755ACC3}"/>
              </a:ext>
            </a:extLst>
          </p:cNvPr>
          <p:cNvSpPr/>
          <p:nvPr userDrawn="1"/>
        </p:nvSpPr>
        <p:spPr>
          <a:xfrm>
            <a:off x="4343400" y="3881438"/>
            <a:ext cx="3517900" cy="25955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Text Placeholder 16">
            <a:extLst>
              <a:ext uri="{FF2B5EF4-FFF2-40B4-BE49-F238E27FC236}">
                <a16:creationId xmlns:a16="http://schemas.microsoft.com/office/drawing/2014/main" id="{92C17349-EA3D-4463-B629-488A36FA7478}"/>
              </a:ext>
            </a:extLst>
          </p:cNvPr>
          <p:cNvSpPr>
            <a:spLocks noGrp="1"/>
          </p:cNvSpPr>
          <p:nvPr>
            <p:ph type="body" sz="quarter" idx="20"/>
          </p:nvPr>
        </p:nvSpPr>
        <p:spPr>
          <a:xfrm>
            <a:off x="4582509" y="4942269"/>
            <a:ext cx="3026980" cy="816199"/>
          </a:xfrm>
          <a:prstGeom prst="rect">
            <a:avLst/>
          </a:prstGeom>
        </p:spPr>
        <p:txBody>
          <a:bodyPr/>
          <a:lstStyle>
            <a:lvl1pPr marL="0" indent="0" algn="ctr">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20" name="Text Placeholder 16">
            <a:extLst>
              <a:ext uri="{FF2B5EF4-FFF2-40B4-BE49-F238E27FC236}">
                <a16:creationId xmlns:a16="http://schemas.microsoft.com/office/drawing/2014/main" id="{C4A5D196-706D-4F83-80BB-2D03D730B378}"/>
              </a:ext>
            </a:extLst>
          </p:cNvPr>
          <p:cNvSpPr>
            <a:spLocks noGrp="1"/>
          </p:cNvSpPr>
          <p:nvPr>
            <p:ph type="body" sz="quarter" idx="19"/>
          </p:nvPr>
        </p:nvSpPr>
        <p:spPr>
          <a:xfrm>
            <a:off x="4592292" y="4658596"/>
            <a:ext cx="3020407" cy="272612"/>
          </a:xfrm>
          <a:prstGeom prst="rect">
            <a:avLst/>
          </a:prstGeom>
        </p:spPr>
        <p:txBody>
          <a:bodyPr/>
          <a:lstStyle>
            <a:lvl1pPr marL="0" indent="0" algn="ctr">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26" name="Picture 25">
            <a:extLst>
              <a:ext uri="{FF2B5EF4-FFF2-40B4-BE49-F238E27FC236}">
                <a16:creationId xmlns:a16="http://schemas.microsoft.com/office/drawing/2014/main" id="{730FE6EC-7FED-B24A-A0A6-EB3ED6DC7FFD}"/>
              </a:ext>
            </a:extLst>
          </p:cNvPr>
          <p:cNvPicPr>
            <a:picLocks noChangeAspect="1"/>
          </p:cNvPicPr>
          <p:nvPr userDrawn="1"/>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8050213" y="4991100"/>
            <a:ext cx="8636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a:extLst>
              <a:ext uri="{FF2B5EF4-FFF2-40B4-BE49-F238E27FC236}">
                <a16:creationId xmlns:a16="http://schemas.microsoft.com/office/drawing/2014/main" id="{291C6BAD-2C00-454D-8E5A-54BABEEFDE83}"/>
              </a:ext>
            </a:extLst>
          </p:cNvPr>
          <p:cNvSpPr/>
          <p:nvPr userDrawn="1"/>
        </p:nvSpPr>
        <p:spPr>
          <a:xfrm>
            <a:off x="7742238" y="2486025"/>
            <a:ext cx="3517900" cy="259556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Text Placeholder 16">
            <a:extLst>
              <a:ext uri="{FF2B5EF4-FFF2-40B4-BE49-F238E27FC236}">
                <a16:creationId xmlns:a16="http://schemas.microsoft.com/office/drawing/2014/main" id="{1BEAEC57-CEC8-4317-B783-9334DFCF8FF6}"/>
              </a:ext>
            </a:extLst>
          </p:cNvPr>
          <p:cNvSpPr>
            <a:spLocks noGrp="1"/>
          </p:cNvSpPr>
          <p:nvPr>
            <p:ph type="body" sz="quarter" idx="22"/>
          </p:nvPr>
        </p:nvSpPr>
        <p:spPr>
          <a:xfrm>
            <a:off x="7980853" y="3540898"/>
            <a:ext cx="3026980" cy="816199"/>
          </a:xfrm>
          <a:prstGeom prst="rect">
            <a:avLst/>
          </a:prstGeom>
        </p:spPr>
        <p:txBody>
          <a:bodyPr/>
          <a:lstStyle>
            <a:lvl1pPr marL="0" indent="0" algn="ctr">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22" name="Text Placeholder 16">
            <a:extLst>
              <a:ext uri="{FF2B5EF4-FFF2-40B4-BE49-F238E27FC236}">
                <a16:creationId xmlns:a16="http://schemas.microsoft.com/office/drawing/2014/main" id="{92660BDD-15F2-4CCD-9E6B-9C091675DAEB}"/>
              </a:ext>
            </a:extLst>
          </p:cNvPr>
          <p:cNvSpPr>
            <a:spLocks noGrp="1"/>
          </p:cNvSpPr>
          <p:nvPr>
            <p:ph type="body" sz="quarter" idx="21"/>
          </p:nvPr>
        </p:nvSpPr>
        <p:spPr>
          <a:xfrm>
            <a:off x="7990637" y="3257226"/>
            <a:ext cx="3020407" cy="272612"/>
          </a:xfrm>
          <a:prstGeom prst="rect">
            <a:avLst/>
          </a:prstGeom>
        </p:spPr>
        <p:txBody>
          <a:bodyPr/>
          <a:lstStyle>
            <a:lvl1pPr marL="0" indent="0" algn="ctr">
              <a:buNone/>
              <a:defRPr sz="1480" b="1" baseline="0">
                <a:solidFill>
                  <a:schemeClr val="tx1"/>
                </a:solidFill>
                <a:latin typeface="+mj-lt"/>
                <a:cs typeface="Arial" panose="020B0604020202020204" pitchFamily="34" charset="0"/>
              </a:defRPr>
            </a:lvl1pPr>
          </a:lstStyle>
          <a:p>
            <a:pPr lvl="0"/>
            <a:r>
              <a:rPr lang="en-US"/>
              <a:t>Click to edit Master text styles</a:t>
            </a:r>
          </a:p>
        </p:txBody>
      </p:sp>
      <p:pic>
        <p:nvPicPr>
          <p:cNvPr id="25" name="Picture 24">
            <a:extLst>
              <a:ext uri="{FF2B5EF4-FFF2-40B4-BE49-F238E27FC236}">
                <a16:creationId xmlns:a16="http://schemas.microsoft.com/office/drawing/2014/main" id="{A9657A05-1500-DA48-A07A-F505D9D22EB5}"/>
              </a:ext>
            </a:extLst>
          </p:cNvPr>
          <p:cNvPicPr>
            <a:picLocks noChangeAspect="1"/>
          </p:cNvPicPr>
          <p:nvPr userDrawn="1"/>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7678738" y="1770063"/>
            <a:ext cx="10842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1">
            <a:extLst>
              <a:ext uri="{FF2B5EF4-FFF2-40B4-BE49-F238E27FC236}">
                <a16:creationId xmlns:a16="http://schemas.microsoft.com/office/drawing/2014/main" id="{58EEB9BD-F68A-674A-A836-7D20A4B61A5B}"/>
              </a:ext>
            </a:extLst>
          </p:cNvPr>
          <p:cNvSpPr/>
          <p:nvPr userDrawn="1"/>
        </p:nvSpPr>
        <p:spPr>
          <a:xfrm>
            <a:off x="4343400" y="1062038"/>
            <a:ext cx="3517900" cy="25955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Text Placeholder 16">
            <a:extLst>
              <a:ext uri="{FF2B5EF4-FFF2-40B4-BE49-F238E27FC236}">
                <a16:creationId xmlns:a16="http://schemas.microsoft.com/office/drawing/2014/main" id="{18FD8CC7-FEFE-4C38-8473-698E03D23231}"/>
              </a:ext>
            </a:extLst>
          </p:cNvPr>
          <p:cNvSpPr>
            <a:spLocks noGrp="1"/>
          </p:cNvSpPr>
          <p:nvPr>
            <p:ph type="body" sz="quarter" idx="16"/>
          </p:nvPr>
        </p:nvSpPr>
        <p:spPr>
          <a:xfrm>
            <a:off x="4596525" y="2074147"/>
            <a:ext cx="3026980" cy="816199"/>
          </a:xfrm>
          <a:prstGeom prst="rect">
            <a:avLst/>
          </a:prstGeom>
        </p:spPr>
        <p:txBody>
          <a:bodyPr/>
          <a:lstStyle>
            <a:lvl1pPr marL="0" indent="0" algn="ctr">
              <a:buNone/>
              <a:defRPr sz="1300" baseline="0">
                <a:solidFill>
                  <a:schemeClr val="tx1"/>
                </a:solidFill>
                <a:latin typeface="+mn-lt"/>
                <a:cs typeface="Arial" panose="020B0604020202020204" pitchFamily="34" charset="0"/>
              </a:defRPr>
            </a:lvl1pPr>
          </a:lstStyle>
          <a:p>
            <a:pPr lvl="0"/>
            <a:r>
              <a:rPr lang="en-US"/>
              <a:t>Click to edit Master text styles</a:t>
            </a:r>
          </a:p>
        </p:txBody>
      </p:sp>
      <p:sp>
        <p:nvSpPr>
          <p:cNvPr id="16" name="Text Placeholder 16">
            <a:extLst>
              <a:ext uri="{FF2B5EF4-FFF2-40B4-BE49-F238E27FC236}">
                <a16:creationId xmlns:a16="http://schemas.microsoft.com/office/drawing/2014/main" id="{FFD32F00-3292-448A-9845-661EC845EF55}"/>
              </a:ext>
            </a:extLst>
          </p:cNvPr>
          <p:cNvSpPr>
            <a:spLocks noGrp="1"/>
          </p:cNvSpPr>
          <p:nvPr>
            <p:ph type="body" sz="quarter" idx="13"/>
          </p:nvPr>
        </p:nvSpPr>
        <p:spPr>
          <a:xfrm>
            <a:off x="4606309" y="1790474"/>
            <a:ext cx="3020407" cy="272612"/>
          </a:xfrm>
          <a:prstGeom prst="rect">
            <a:avLst/>
          </a:prstGeom>
        </p:spPr>
        <p:txBody>
          <a:bodyPr/>
          <a:lstStyle>
            <a:lvl1pPr marL="0" indent="0" algn="ctr">
              <a:buNone/>
              <a:defRPr sz="1480" b="1" baseline="0">
                <a:solidFill>
                  <a:schemeClr val="tx1"/>
                </a:solidFill>
                <a:latin typeface="+mj-lt"/>
                <a:cs typeface="Arial" panose="020B0604020202020204" pitchFamily="34" charset="0"/>
              </a:defRPr>
            </a:lvl1pPr>
          </a:lstStyle>
          <a:p>
            <a:pPr lvl="0"/>
            <a:r>
              <a:rPr lang="en-US"/>
              <a:t>Click to edit Master text styles</a:t>
            </a:r>
          </a:p>
        </p:txBody>
      </p:sp>
      <p:sp>
        <p:nvSpPr>
          <p:cNvPr id="15" name="Title">
            <a:extLst>
              <a:ext uri="{FF2B5EF4-FFF2-40B4-BE49-F238E27FC236}">
                <a16:creationId xmlns:a16="http://schemas.microsoft.com/office/drawing/2014/main" id="{75DFB07E-A6B4-4504-BA95-2D9ACF3FADFA}"/>
              </a:ext>
            </a:extLst>
          </p:cNvPr>
          <p:cNvSpPr>
            <a:spLocks noGrp="1"/>
          </p:cNvSpPr>
          <p:nvPr>
            <p:ph type="title"/>
          </p:nvPr>
        </p:nvSpPr>
        <p:spPr>
          <a:xfrm>
            <a:off x="838200" y="281046"/>
            <a:ext cx="10515600" cy="601827"/>
          </a:xfrm>
          <a:prstGeom prst="rect">
            <a:avLst/>
          </a:prstGeom>
        </p:spPr>
        <p:txBody>
          <a:bodyPr/>
          <a:lstStyle>
            <a:lvl1pPr algn="ctr">
              <a:defRPr sz="382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70497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90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6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90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3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nodeType="withEffect">
                                  <p:stCondLst>
                                    <p:cond delay="60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3" grpId="0" animBg="1"/>
      <p:bldP spid="12"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60652-749C-5C4E-86A0-7AAB2D262EC0}"/>
              </a:ext>
            </a:extLst>
          </p:cNvPr>
          <p:cNvSpPr/>
          <p:nvPr userDrawn="1"/>
        </p:nvSpPr>
        <p:spPr>
          <a:xfrm>
            <a:off x="0" y="-11113"/>
            <a:ext cx="12192000" cy="6858001"/>
          </a:xfrm>
          <a:prstGeom prst="rect">
            <a:avLst/>
          </a:prstGeom>
          <a:solidFill>
            <a:schemeClr val="accent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B8BCB934-C9C0-274A-AD0E-DDC63E3D25B5}"/>
              </a:ext>
            </a:extLst>
          </p:cNvPr>
          <p:cNvSpPr/>
          <p:nvPr userDrawn="1"/>
        </p:nvSpPr>
        <p:spPr>
          <a:xfrm>
            <a:off x="4979988" y="-11113"/>
            <a:ext cx="7212012" cy="6858001"/>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16">
            <a:extLst>
              <a:ext uri="{FF2B5EF4-FFF2-40B4-BE49-F238E27FC236}">
                <a16:creationId xmlns:a16="http://schemas.microsoft.com/office/drawing/2014/main" id="{411B2638-64F9-426C-A4BD-7D343BD7DB4F}"/>
              </a:ext>
            </a:extLst>
          </p:cNvPr>
          <p:cNvSpPr>
            <a:spLocks noGrp="1"/>
          </p:cNvSpPr>
          <p:nvPr>
            <p:ph type="body" sz="quarter" idx="16"/>
          </p:nvPr>
        </p:nvSpPr>
        <p:spPr>
          <a:xfrm>
            <a:off x="5395309" y="1837733"/>
            <a:ext cx="6237891" cy="4405412"/>
          </a:xfrm>
          <a:prstGeom prst="rect">
            <a:avLst/>
          </a:prstGeom>
        </p:spPr>
        <p:txBody>
          <a:bodyPr/>
          <a:lstStyle>
            <a:lvl1pPr marL="0" indent="0" algn="l">
              <a:buNone/>
              <a:defRPr sz="1480" baseline="0">
                <a:solidFill>
                  <a:schemeClr val="bg1"/>
                </a:solidFill>
                <a:latin typeface="+mn-lt"/>
                <a:cs typeface="Arial" panose="020B0604020202020204" pitchFamily="34" charset="0"/>
              </a:defRPr>
            </a:lvl1pPr>
          </a:lstStyle>
          <a:p>
            <a:pPr lvl="0"/>
            <a:r>
              <a:rPr lang="en-US"/>
              <a:t>Click to edit Master text styles</a:t>
            </a:r>
          </a:p>
        </p:txBody>
      </p:sp>
      <p:sp>
        <p:nvSpPr>
          <p:cNvPr id="9" name="Text Placeholder 16">
            <a:extLst>
              <a:ext uri="{FF2B5EF4-FFF2-40B4-BE49-F238E27FC236}">
                <a16:creationId xmlns:a16="http://schemas.microsoft.com/office/drawing/2014/main" id="{91C757D6-15D3-4D3A-BA3D-282F5145DFC8}"/>
              </a:ext>
            </a:extLst>
          </p:cNvPr>
          <p:cNvSpPr>
            <a:spLocks noGrp="1"/>
          </p:cNvSpPr>
          <p:nvPr>
            <p:ph type="body" sz="quarter" idx="13"/>
          </p:nvPr>
        </p:nvSpPr>
        <p:spPr>
          <a:xfrm>
            <a:off x="5391804" y="1522531"/>
            <a:ext cx="6213369" cy="272612"/>
          </a:xfrm>
          <a:prstGeom prst="rect">
            <a:avLst/>
          </a:prstGeom>
        </p:spPr>
        <p:txBody>
          <a:bodyPr/>
          <a:lstStyle>
            <a:lvl1pPr marL="0" indent="0" algn="l">
              <a:buNone/>
              <a:defRPr sz="1660" b="1" baseline="0">
                <a:solidFill>
                  <a:schemeClr val="bg1"/>
                </a:solidFill>
                <a:latin typeface="+mj-lt"/>
                <a:cs typeface="Arial" panose="020B0604020202020204" pitchFamily="34" charset="0"/>
              </a:defRPr>
            </a:lvl1pPr>
          </a:lstStyle>
          <a:p>
            <a:pPr lvl="0"/>
            <a:r>
              <a:rPr lang="en-US"/>
              <a:t>Click to edit Master text styles</a:t>
            </a:r>
          </a:p>
        </p:txBody>
      </p:sp>
      <p:sp>
        <p:nvSpPr>
          <p:cNvPr id="8" name="Title">
            <a:extLst>
              <a:ext uri="{FF2B5EF4-FFF2-40B4-BE49-F238E27FC236}">
                <a16:creationId xmlns:a16="http://schemas.microsoft.com/office/drawing/2014/main" id="{9BC05941-010E-4F7E-B39E-280E80F1AF81}"/>
              </a:ext>
            </a:extLst>
          </p:cNvPr>
          <p:cNvSpPr>
            <a:spLocks noGrp="1"/>
          </p:cNvSpPr>
          <p:nvPr>
            <p:ph type="title"/>
          </p:nvPr>
        </p:nvSpPr>
        <p:spPr>
          <a:xfrm>
            <a:off x="5395309" y="312576"/>
            <a:ext cx="6237891" cy="1106323"/>
          </a:xfrm>
          <a:prstGeom prst="rect">
            <a:avLst/>
          </a:prstGeom>
        </p:spPr>
        <p:txBody>
          <a:bodyPr/>
          <a:lstStyle>
            <a:lvl1pPr>
              <a:defRPr sz="3540" b="1">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44543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A66FCE-FD8A-3C48-8BF2-18DBE0F8D201}"/>
              </a:ext>
            </a:extLst>
          </p:cNvPr>
          <p:cNvSpPr/>
          <p:nvPr userDrawn="1"/>
        </p:nvSpPr>
        <p:spPr>
          <a:xfrm>
            <a:off x="6350" y="0"/>
            <a:ext cx="12192000" cy="68580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Text Placeholder 16">
            <a:extLst>
              <a:ext uri="{FF2B5EF4-FFF2-40B4-BE49-F238E27FC236}">
                <a16:creationId xmlns:a16="http://schemas.microsoft.com/office/drawing/2014/main" id="{7AB177C7-CD01-427C-80E9-021280FBE56D}"/>
              </a:ext>
            </a:extLst>
          </p:cNvPr>
          <p:cNvSpPr>
            <a:spLocks noGrp="1"/>
          </p:cNvSpPr>
          <p:nvPr>
            <p:ph type="body" sz="quarter" idx="16"/>
          </p:nvPr>
        </p:nvSpPr>
        <p:spPr>
          <a:xfrm>
            <a:off x="812796" y="3058510"/>
            <a:ext cx="10552384" cy="3418491"/>
          </a:xfrm>
          <a:prstGeom prst="rect">
            <a:avLst/>
          </a:prstGeom>
        </p:spPr>
        <p:txBody>
          <a:bodyPr/>
          <a:lstStyle>
            <a:lvl1pPr marL="0" indent="0" algn="ctr">
              <a:buNone/>
              <a:defRPr sz="1850" baseline="0">
                <a:solidFill>
                  <a:schemeClr val="bg1"/>
                </a:solidFill>
                <a:latin typeface="+mn-lt"/>
                <a:cs typeface="Arial" panose="020B0604020202020204" pitchFamily="34" charset="0"/>
              </a:defRPr>
            </a:lvl1pPr>
          </a:lstStyle>
          <a:p>
            <a:pPr lvl="0"/>
            <a:r>
              <a:rPr lang="en-US"/>
              <a:t>Click to edit Master text styles</a:t>
            </a:r>
          </a:p>
        </p:txBody>
      </p:sp>
      <p:sp>
        <p:nvSpPr>
          <p:cNvPr id="9" name="Text Placeholder 16">
            <a:extLst>
              <a:ext uri="{FF2B5EF4-FFF2-40B4-BE49-F238E27FC236}">
                <a16:creationId xmlns:a16="http://schemas.microsoft.com/office/drawing/2014/main" id="{7D818375-6E3D-4FAF-8CCC-6C3F2760DD5E}"/>
              </a:ext>
            </a:extLst>
          </p:cNvPr>
          <p:cNvSpPr>
            <a:spLocks noGrp="1"/>
          </p:cNvSpPr>
          <p:nvPr>
            <p:ph type="body" sz="quarter" idx="13"/>
          </p:nvPr>
        </p:nvSpPr>
        <p:spPr>
          <a:xfrm>
            <a:off x="700691" y="2326142"/>
            <a:ext cx="10804632" cy="375015"/>
          </a:xfrm>
          <a:prstGeom prst="rect">
            <a:avLst/>
          </a:prstGeom>
        </p:spPr>
        <p:txBody>
          <a:bodyPr/>
          <a:lstStyle>
            <a:lvl1pPr marL="0" indent="0" algn="ctr">
              <a:buNone/>
              <a:defRPr sz="2030" b="1" baseline="0">
                <a:solidFill>
                  <a:schemeClr val="bg1"/>
                </a:solidFill>
                <a:latin typeface="+mj-lt"/>
                <a:cs typeface="Arial" panose="020B0604020202020204" pitchFamily="34" charset="0"/>
              </a:defRPr>
            </a:lvl1pPr>
          </a:lstStyle>
          <a:p>
            <a:pPr lvl="0"/>
            <a:r>
              <a:rPr lang="en-US"/>
              <a:t>Click to edit Master text styles</a:t>
            </a:r>
          </a:p>
        </p:txBody>
      </p:sp>
      <p:sp>
        <p:nvSpPr>
          <p:cNvPr id="6" name="Top Border">
            <a:extLst>
              <a:ext uri="{FF2B5EF4-FFF2-40B4-BE49-F238E27FC236}">
                <a16:creationId xmlns:a16="http://schemas.microsoft.com/office/drawing/2014/main" id="{041139D6-6D7C-A84E-A6BA-9787360B73A7}"/>
              </a:ext>
            </a:extLst>
          </p:cNvPr>
          <p:cNvSpPr/>
          <p:nvPr userDrawn="1"/>
        </p:nvSpPr>
        <p:spPr>
          <a:xfrm>
            <a:off x="508000" y="374650"/>
            <a:ext cx="11125200" cy="14128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a:extLst>
              <a:ext uri="{FF2B5EF4-FFF2-40B4-BE49-F238E27FC236}">
                <a16:creationId xmlns:a16="http://schemas.microsoft.com/office/drawing/2014/main" id="{014694A9-83FD-4711-8C10-1CD3B47DD71A}"/>
              </a:ext>
            </a:extLst>
          </p:cNvPr>
          <p:cNvSpPr>
            <a:spLocks noGrp="1"/>
          </p:cNvSpPr>
          <p:nvPr>
            <p:ph type="title"/>
          </p:nvPr>
        </p:nvSpPr>
        <p:spPr>
          <a:xfrm>
            <a:off x="838200" y="817069"/>
            <a:ext cx="10515600" cy="601827"/>
          </a:xfrm>
          <a:prstGeom prst="rect">
            <a:avLst/>
          </a:prstGeom>
        </p:spPr>
        <p:txBody>
          <a:bodyPr/>
          <a:lstStyle>
            <a:lvl1pPr algn="ctr">
              <a:defRPr sz="3835">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6015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888B1B8-5F6B-7A4F-AD41-AF95861ADEA7}"/>
              </a:ext>
            </a:extLst>
          </p:cNvPr>
          <p:cNvSpPr/>
          <p:nvPr userDrawn="1"/>
        </p:nvSpPr>
        <p:spPr>
          <a:xfrm>
            <a:off x="0" y="0"/>
            <a:ext cx="12192000" cy="6858000"/>
          </a:xfrm>
          <a:prstGeom prst="rect">
            <a:avLst/>
          </a:prstGeom>
          <a:solidFill>
            <a:schemeClr val="accent2">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ectangle 17">
            <a:extLst>
              <a:ext uri="{FF2B5EF4-FFF2-40B4-BE49-F238E27FC236}">
                <a16:creationId xmlns:a16="http://schemas.microsoft.com/office/drawing/2014/main" id="{F4BB8E5D-69EE-5E42-ADD2-B19EC7D9291B}"/>
              </a:ext>
            </a:extLst>
          </p:cNvPr>
          <p:cNvSpPr/>
          <p:nvPr userDrawn="1"/>
        </p:nvSpPr>
        <p:spPr>
          <a:xfrm>
            <a:off x="508000" y="393700"/>
            <a:ext cx="11207750" cy="611187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ext Placeholder 16">
            <a:extLst>
              <a:ext uri="{FF2B5EF4-FFF2-40B4-BE49-F238E27FC236}">
                <a16:creationId xmlns:a16="http://schemas.microsoft.com/office/drawing/2014/main" id="{7CCF5692-3994-4A97-AA9E-AC65D66D96A2}"/>
              </a:ext>
            </a:extLst>
          </p:cNvPr>
          <p:cNvSpPr>
            <a:spLocks noGrp="1"/>
          </p:cNvSpPr>
          <p:nvPr>
            <p:ph type="body" sz="quarter" idx="20"/>
          </p:nvPr>
        </p:nvSpPr>
        <p:spPr>
          <a:xfrm>
            <a:off x="693683" y="5684695"/>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5" name="Text Placeholder 16">
            <a:extLst>
              <a:ext uri="{FF2B5EF4-FFF2-40B4-BE49-F238E27FC236}">
                <a16:creationId xmlns:a16="http://schemas.microsoft.com/office/drawing/2014/main" id="{1E3F3A0F-E2B7-4E57-BCA5-A26FD808E2B9}"/>
              </a:ext>
            </a:extLst>
          </p:cNvPr>
          <p:cNvSpPr>
            <a:spLocks noGrp="1"/>
          </p:cNvSpPr>
          <p:nvPr>
            <p:ph type="body" sz="quarter" idx="19"/>
          </p:nvPr>
        </p:nvSpPr>
        <p:spPr>
          <a:xfrm>
            <a:off x="693683" y="5130675"/>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4F704EFB-466E-4966-BA24-F8EB58310C24}"/>
              </a:ext>
            </a:extLst>
          </p:cNvPr>
          <p:cNvSpPr>
            <a:spLocks noGrp="1"/>
          </p:cNvSpPr>
          <p:nvPr>
            <p:ph type="body" sz="quarter" idx="18"/>
          </p:nvPr>
        </p:nvSpPr>
        <p:spPr>
          <a:xfrm>
            <a:off x="693683" y="4591719"/>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3" name="Text Placeholder 16">
            <a:extLst>
              <a:ext uri="{FF2B5EF4-FFF2-40B4-BE49-F238E27FC236}">
                <a16:creationId xmlns:a16="http://schemas.microsoft.com/office/drawing/2014/main" id="{D2D43D67-C124-4FA6-A378-D4D42502A672}"/>
              </a:ext>
            </a:extLst>
          </p:cNvPr>
          <p:cNvSpPr>
            <a:spLocks noGrp="1"/>
          </p:cNvSpPr>
          <p:nvPr>
            <p:ph type="body" sz="quarter" idx="17"/>
          </p:nvPr>
        </p:nvSpPr>
        <p:spPr>
          <a:xfrm>
            <a:off x="693683" y="4031743"/>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2" name="Text Placeholder 16">
            <a:extLst>
              <a:ext uri="{FF2B5EF4-FFF2-40B4-BE49-F238E27FC236}">
                <a16:creationId xmlns:a16="http://schemas.microsoft.com/office/drawing/2014/main" id="{79E73BD0-2C4B-4168-9DBA-6C6683487E9F}"/>
              </a:ext>
            </a:extLst>
          </p:cNvPr>
          <p:cNvSpPr>
            <a:spLocks noGrp="1"/>
          </p:cNvSpPr>
          <p:nvPr>
            <p:ph type="body" sz="quarter" idx="16"/>
          </p:nvPr>
        </p:nvSpPr>
        <p:spPr>
          <a:xfrm>
            <a:off x="693683" y="3510020"/>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1" name="Text Placeholder 16">
            <a:extLst>
              <a:ext uri="{FF2B5EF4-FFF2-40B4-BE49-F238E27FC236}">
                <a16:creationId xmlns:a16="http://schemas.microsoft.com/office/drawing/2014/main" id="{122EBA92-F266-4671-81AC-5665E3636794}"/>
              </a:ext>
            </a:extLst>
          </p:cNvPr>
          <p:cNvSpPr>
            <a:spLocks noGrp="1"/>
          </p:cNvSpPr>
          <p:nvPr>
            <p:ph type="body" sz="quarter" idx="15"/>
          </p:nvPr>
        </p:nvSpPr>
        <p:spPr>
          <a:xfrm>
            <a:off x="693683" y="2947717"/>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10" name="Text Placeholder 16">
            <a:extLst>
              <a:ext uri="{FF2B5EF4-FFF2-40B4-BE49-F238E27FC236}">
                <a16:creationId xmlns:a16="http://schemas.microsoft.com/office/drawing/2014/main" id="{F628AAEF-CED0-4685-A40A-BC28FA875852}"/>
              </a:ext>
            </a:extLst>
          </p:cNvPr>
          <p:cNvSpPr>
            <a:spLocks noGrp="1"/>
          </p:cNvSpPr>
          <p:nvPr>
            <p:ph type="body" sz="quarter" idx="14"/>
          </p:nvPr>
        </p:nvSpPr>
        <p:spPr>
          <a:xfrm>
            <a:off x="693684" y="2425994"/>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9" name="Text Placeholder 16">
            <a:extLst>
              <a:ext uri="{FF2B5EF4-FFF2-40B4-BE49-F238E27FC236}">
                <a16:creationId xmlns:a16="http://schemas.microsoft.com/office/drawing/2014/main" id="{D354ECF3-D486-4827-B0C3-25EF2AD7787D}"/>
              </a:ext>
            </a:extLst>
          </p:cNvPr>
          <p:cNvSpPr>
            <a:spLocks noGrp="1"/>
          </p:cNvSpPr>
          <p:nvPr>
            <p:ph type="body" sz="quarter" idx="13"/>
          </p:nvPr>
        </p:nvSpPr>
        <p:spPr>
          <a:xfrm>
            <a:off x="700691" y="1863691"/>
            <a:ext cx="10804632" cy="375015"/>
          </a:xfrm>
          <a:prstGeom prst="rect">
            <a:avLst/>
          </a:prstGeom>
        </p:spPr>
        <p:txBody>
          <a:bodyPr/>
          <a:lstStyle>
            <a:lvl1pPr marL="0" indent="0" algn="ctr">
              <a:buNone/>
              <a:defRPr sz="2030" b="1" i="1" baseline="0">
                <a:solidFill>
                  <a:schemeClr val="bg1"/>
                </a:solidFill>
                <a:latin typeface="+mn-lt"/>
                <a:cs typeface="Arial" panose="020B0604020202020204" pitchFamily="34" charset="0"/>
              </a:defRPr>
            </a:lvl1pPr>
          </a:lstStyle>
          <a:p>
            <a:pPr lvl="0"/>
            <a:r>
              <a:rPr lang="en-US"/>
              <a:t>Click to edit Master text styles</a:t>
            </a:r>
          </a:p>
        </p:txBody>
      </p:sp>
      <p:sp>
        <p:nvSpPr>
          <p:cNvPr id="8" name="Title">
            <a:extLst>
              <a:ext uri="{FF2B5EF4-FFF2-40B4-BE49-F238E27FC236}">
                <a16:creationId xmlns:a16="http://schemas.microsoft.com/office/drawing/2014/main" id="{1A20CEFC-4F55-4173-AC81-F51B72620824}"/>
              </a:ext>
            </a:extLst>
          </p:cNvPr>
          <p:cNvSpPr>
            <a:spLocks noGrp="1"/>
          </p:cNvSpPr>
          <p:nvPr>
            <p:ph type="title"/>
          </p:nvPr>
        </p:nvSpPr>
        <p:spPr>
          <a:xfrm>
            <a:off x="838200" y="838087"/>
            <a:ext cx="10515600" cy="664890"/>
          </a:xfrm>
          <a:prstGeom prst="rect">
            <a:avLst/>
          </a:prstGeom>
        </p:spPr>
        <p:txBody>
          <a:bodyPr/>
          <a:lstStyle>
            <a:lvl1pPr algn="ctr">
              <a:defRPr sz="428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2382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4BEF77-7780-AD4C-9308-07C27DC0409C}"/>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Flowchart: Process 9">
            <a:extLst>
              <a:ext uri="{FF2B5EF4-FFF2-40B4-BE49-F238E27FC236}">
                <a16:creationId xmlns:a16="http://schemas.microsoft.com/office/drawing/2014/main" id="{E88D893D-B71D-3C4A-9465-E8586CA30DFB}"/>
              </a:ext>
            </a:extLst>
          </p:cNvPr>
          <p:cNvSpPr/>
          <p:nvPr userDrawn="1"/>
        </p:nvSpPr>
        <p:spPr>
          <a:xfrm>
            <a:off x="508000" y="5867400"/>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Text Placeholder 16">
            <a:extLst>
              <a:ext uri="{FF2B5EF4-FFF2-40B4-BE49-F238E27FC236}">
                <a16:creationId xmlns:a16="http://schemas.microsoft.com/office/drawing/2014/main" id="{6DBC4110-17E4-42FE-92FF-C7672A1E5707}"/>
              </a:ext>
            </a:extLst>
          </p:cNvPr>
          <p:cNvSpPr>
            <a:spLocks noGrp="1"/>
          </p:cNvSpPr>
          <p:nvPr>
            <p:ph type="body" sz="quarter" idx="22"/>
          </p:nvPr>
        </p:nvSpPr>
        <p:spPr>
          <a:xfrm>
            <a:off x="1401376" y="6017534"/>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32" name="Rectangle 31">
            <a:extLst>
              <a:ext uri="{FF2B5EF4-FFF2-40B4-BE49-F238E27FC236}">
                <a16:creationId xmlns:a16="http://schemas.microsoft.com/office/drawing/2014/main" id="{339C6E25-3E69-DD40-B598-3D12AA0217A4}"/>
              </a:ext>
            </a:extLst>
          </p:cNvPr>
          <p:cNvSpPr/>
          <p:nvPr userDrawn="1"/>
        </p:nvSpPr>
        <p:spPr>
          <a:xfrm>
            <a:off x="560388" y="5921375"/>
            <a:ext cx="673100" cy="49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07</a:t>
            </a:r>
          </a:p>
        </p:txBody>
      </p:sp>
      <p:sp>
        <p:nvSpPr>
          <p:cNvPr id="16" name="Flowchart: Process 8">
            <a:extLst>
              <a:ext uri="{FF2B5EF4-FFF2-40B4-BE49-F238E27FC236}">
                <a16:creationId xmlns:a16="http://schemas.microsoft.com/office/drawing/2014/main" id="{23290977-D381-BC41-9397-E70A7ED65ACD}"/>
              </a:ext>
            </a:extLst>
          </p:cNvPr>
          <p:cNvSpPr/>
          <p:nvPr userDrawn="1"/>
        </p:nvSpPr>
        <p:spPr>
          <a:xfrm>
            <a:off x="508000" y="5157788"/>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Text Placeholder 16">
            <a:extLst>
              <a:ext uri="{FF2B5EF4-FFF2-40B4-BE49-F238E27FC236}">
                <a16:creationId xmlns:a16="http://schemas.microsoft.com/office/drawing/2014/main" id="{7060591F-8C00-4856-949A-626C417A9FEF}"/>
              </a:ext>
            </a:extLst>
          </p:cNvPr>
          <p:cNvSpPr>
            <a:spLocks noGrp="1"/>
          </p:cNvSpPr>
          <p:nvPr>
            <p:ph type="body" sz="quarter" idx="21"/>
          </p:nvPr>
        </p:nvSpPr>
        <p:spPr>
          <a:xfrm>
            <a:off x="1401377" y="5291982"/>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31" name="Rectangle 30">
            <a:extLst>
              <a:ext uri="{FF2B5EF4-FFF2-40B4-BE49-F238E27FC236}">
                <a16:creationId xmlns:a16="http://schemas.microsoft.com/office/drawing/2014/main" id="{D263E718-F110-794B-A7D3-E69C97EFDE49}"/>
              </a:ext>
            </a:extLst>
          </p:cNvPr>
          <p:cNvSpPr/>
          <p:nvPr userDrawn="1"/>
        </p:nvSpPr>
        <p:spPr>
          <a:xfrm>
            <a:off x="560388" y="5213350"/>
            <a:ext cx="673100" cy="49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06</a:t>
            </a:r>
          </a:p>
        </p:txBody>
      </p:sp>
      <p:sp>
        <p:nvSpPr>
          <p:cNvPr id="15" name="Flowchart: Process 7">
            <a:extLst>
              <a:ext uri="{FF2B5EF4-FFF2-40B4-BE49-F238E27FC236}">
                <a16:creationId xmlns:a16="http://schemas.microsoft.com/office/drawing/2014/main" id="{D6E418AC-A265-324C-A706-9CBFFA857F2B}"/>
              </a:ext>
            </a:extLst>
          </p:cNvPr>
          <p:cNvSpPr/>
          <p:nvPr userDrawn="1"/>
        </p:nvSpPr>
        <p:spPr>
          <a:xfrm>
            <a:off x="508000" y="4443413"/>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Text Placeholder 16">
            <a:extLst>
              <a:ext uri="{FF2B5EF4-FFF2-40B4-BE49-F238E27FC236}">
                <a16:creationId xmlns:a16="http://schemas.microsoft.com/office/drawing/2014/main" id="{BA309207-69FE-4864-A995-AA55029E15F6}"/>
              </a:ext>
            </a:extLst>
          </p:cNvPr>
          <p:cNvSpPr>
            <a:spLocks noGrp="1"/>
          </p:cNvSpPr>
          <p:nvPr>
            <p:ph type="body" sz="quarter" idx="20"/>
          </p:nvPr>
        </p:nvSpPr>
        <p:spPr>
          <a:xfrm>
            <a:off x="1401377" y="4577634"/>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30" name="Rectangle 29">
            <a:extLst>
              <a:ext uri="{FF2B5EF4-FFF2-40B4-BE49-F238E27FC236}">
                <a16:creationId xmlns:a16="http://schemas.microsoft.com/office/drawing/2014/main" id="{461748FC-90A4-AC4B-8F74-E3CCC74DC3EB}"/>
              </a:ext>
            </a:extLst>
          </p:cNvPr>
          <p:cNvSpPr/>
          <p:nvPr userDrawn="1"/>
        </p:nvSpPr>
        <p:spPr>
          <a:xfrm>
            <a:off x="560388" y="4502150"/>
            <a:ext cx="673100" cy="49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05</a:t>
            </a:r>
          </a:p>
        </p:txBody>
      </p:sp>
      <p:sp>
        <p:nvSpPr>
          <p:cNvPr id="14" name="Flowchart: Process 6">
            <a:extLst>
              <a:ext uri="{FF2B5EF4-FFF2-40B4-BE49-F238E27FC236}">
                <a16:creationId xmlns:a16="http://schemas.microsoft.com/office/drawing/2014/main" id="{8CDE3B74-FBEB-E945-92E7-3EA6EB662893}"/>
              </a:ext>
            </a:extLst>
          </p:cNvPr>
          <p:cNvSpPr/>
          <p:nvPr userDrawn="1"/>
        </p:nvSpPr>
        <p:spPr>
          <a:xfrm>
            <a:off x="508000" y="3730625"/>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Text Placeholder 16">
            <a:extLst>
              <a:ext uri="{FF2B5EF4-FFF2-40B4-BE49-F238E27FC236}">
                <a16:creationId xmlns:a16="http://schemas.microsoft.com/office/drawing/2014/main" id="{1FD755AC-4B24-4A41-8AD5-C9C2A8548A17}"/>
              </a:ext>
            </a:extLst>
          </p:cNvPr>
          <p:cNvSpPr>
            <a:spLocks noGrp="1"/>
          </p:cNvSpPr>
          <p:nvPr>
            <p:ph type="body" sz="quarter" idx="19"/>
          </p:nvPr>
        </p:nvSpPr>
        <p:spPr>
          <a:xfrm>
            <a:off x="1401378" y="3868736"/>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29" name="Rectangle 28">
            <a:extLst>
              <a:ext uri="{FF2B5EF4-FFF2-40B4-BE49-F238E27FC236}">
                <a16:creationId xmlns:a16="http://schemas.microsoft.com/office/drawing/2014/main" id="{11F85EE5-154E-8745-AA1C-4AAD19C88B01}"/>
              </a:ext>
            </a:extLst>
          </p:cNvPr>
          <p:cNvSpPr/>
          <p:nvPr userDrawn="1"/>
        </p:nvSpPr>
        <p:spPr>
          <a:xfrm>
            <a:off x="560388" y="3783013"/>
            <a:ext cx="673100" cy="4968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04</a:t>
            </a:r>
          </a:p>
        </p:txBody>
      </p:sp>
      <p:sp>
        <p:nvSpPr>
          <p:cNvPr id="13" name="Flowchart: Process 5">
            <a:extLst>
              <a:ext uri="{FF2B5EF4-FFF2-40B4-BE49-F238E27FC236}">
                <a16:creationId xmlns:a16="http://schemas.microsoft.com/office/drawing/2014/main" id="{B08F3D9D-F5E0-0346-B15E-50B3EC208321}"/>
              </a:ext>
            </a:extLst>
          </p:cNvPr>
          <p:cNvSpPr/>
          <p:nvPr userDrawn="1"/>
        </p:nvSpPr>
        <p:spPr>
          <a:xfrm>
            <a:off x="508000" y="3016250"/>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Text Placeholder 16">
            <a:extLst>
              <a:ext uri="{FF2B5EF4-FFF2-40B4-BE49-F238E27FC236}">
                <a16:creationId xmlns:a16="http://schemas.microsoft.com/office/drawing/2014/main" id="{59675458-B7E4-4972-A9B0-4B0D849BFC4A}"/>
              </a:ext>
            </a:extLst>
          </p:cNvPr>
          <p:cNvSpPr>
            <a:spLocks noGrp="1"/>
          </p:cNvSpPr>
          <p:nvPr>
            <p:ph type="body" sz="quarter" idx="18"/>
          </p:nvPr>
        </p:nvSpPr>
        <p:spPr>
          <a:xfrm>
            <a:off x="1401380" y="3157091"/>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20" name="Rectangle 19">
            <a:extLst>
              <a:ext uri="{FF2B5EF4-FFF2-40B4-BE49-F238E27FC236}">
                <a16:creationId xmlns:a16="http://schemas.microsoft.com/office/drawing/2014/main" id="{04D6AE2D-1846-5C45-8CE7-64648640C3BE}"/>
              </a:ext>
            </a:extLst>
          </p:cNvPr>
          <p:cNvSpPr/>
          <p:nvPr userDrawn="1"/>
        </p:nvSpPr>
        <p:spPr>
          <a:xfrm>
            <a:off x="560388" y="3071813"/>
            <a:ext cx="673100" cy="4968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03</a:t>
            </a:r>
          </a:p>
        </p:txBody>
      </p:sp>
      <p:sp>
        <p:nvSpPr>
          <p:cNvPr id="12" name="Flowchart: Process 4">
            <a:extLst>
              <a:ext uri="{FF2B5EF4-FFF2-40B4-BE49-F238E27FC236}">
                <a16:creationId xmlns:a16="http://schemas.microsoft.com/office/drawing/2014/main" id="{5AB583F4-9652-3E4B-BF99-A81F5FDB22E8}"/>
              </a:ext>
            </a:extLst>
          </p:cNvPr>
          <p:cNvSpPr/>
          <p:nvPr userDrawn="1"/>
        </p:nvSpPr>
        <p:spPr>
          <a:xfrm>
            <a:off x="508000" y="2301875"/>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Text Placeholder 16">
            <a:extLst>
              <a:ext uri="{FF2B5EF4-FFF2-40B4-BE49-F238E27FC236}">
                <a16:creationId xmlns:a16="http://schemas.microsoft.com/office/drawing/2014/main" id="{D58A73A1-5A96-440F-950F-FBAB37D5A925}"/>
              </a:ext>
            </a:extLst>
          </p:cNvPr>
          <p:cNvSpPr>
            <a:spLocks noGrp="1"/>
          </p:cNvSpPr>
          <p:nvPr>
            <p:ph type="body" sz="quarter" idx="17"/>
          </p:nvPr>
        </p:nvSpPr>
        <p:spPr>
          <a:xfrm>
            <a:off x="1401381" y="2430543"/>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19" name="Rectangle 18">
            <a:extLst>
              <a:ext uri="{FF2B5EF4-FFF2-40B4-BE49-F238E27FC236}">
                <a16:creationId xmlns:a16="http://schemas.microsoft.com/office/drawing/2014/main" id="{EB38ADBA-4492-E34D-ADEA-4958D729B890}"/>
              </a:ext>
            </a:extLst>
          </p:cNvPr>
          <p:cNvSpPr/>
          <p:nvPr userDrawn="1"/>
        </p:nvSpPr>
        <p:spPr>
          <a:xfrm>
            <a:off x="560388" y="2355850"/>
            <a:ext cx="673100" cy="49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02</a:t>
            </a:r>
          </a:p>
        </p:txBody>
      </p:sp>
      <p:sp>
        <p:nvSpPr>
          <p:cNvPr id="11" name="Flowchart: Process 3">
            <a:extLst>
              <a:ext uri="{FF2B5EF4-FFF2-40B4-BE49-F238E27FC236}">
                <a16:creationId xmlns:a16="http://schemas.microsoft.com/office/drawing/2014/main" id="{2CD007A1-EA31-E84C-A279-1213E0D853B8}"/>
              </a:ext>
            </a:extLst>
          </p:cNvPr>
          <p:cNvSpPr/>
          <p:nvPr userDrawn="1"/>
        </p:nvSpPr>
        <p:spPr>
          <a:xfrm>
            <a:off x="508000" y="1576388"/>
            <a:ext cx="11180763" cy="609600"/>
          </a:xfrm>
          <a:prstGeom prst="flowChartProcess">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ext Placeholder 16">
            <a:extLst>
              <a:ext uri="{FF2B5EF4-FFF2-40B4-BE49-F238E27FC236}">
                <a16:creationId xmlns:a16="http://schemas.microsoft.com/office/drawing/2014/main" id="{573868B3-B96F-48B2-84D8-411437AC3695}"/>
              </a:ext>
            </a:extLst>
          </p:cNvPr>
          <p:cNvSpPr>
            <a:spLocks noGrp="1"/>
          </p:cNvSpPr>
          <p:nvPr>
            <p:ph type="body" sz="quarter" idx="16"/>
          </p:nvPr>
        </p:nvSpPr>
        <p:spPr>
          <a:xfrm>
            <a:off x="1401382" y="1722888"/>
            <a:ext cx="10075913" cy="368672"/>
          </a:xfrm>
          <a:prstGeom prst="rect">
            <a:avLst/>
          </a:prstGeom>
        </p:spPr>
        <p:txBody>
          <a:bodyPr/>
          <a:lstStyle>
            <a:lvl1pPr marL="0" indent="0" algn="l">
              <a:buNone/>
              <a:defRPr sz="2030" baseline="0">
                <a:solidFill>
                  <a:schemeClr val="bg1"/>
                </a:solidFill>
                <a:latin typeface="+mn-lt"/>
                <a:cs typeface="Arial" panose="020B0604020202020204" pitchFamily="34" charset="0"/>
              </a:defRPr>
            </a:lvl1pPr>
          </a:lstStyle>
          <a:p>
            <a:pPr lvl="0"/>
            <a:r>
              <a:rPr lang="en-US"/>
              <a:t>Click to edit Master text styles</a:t>
            </a:r>
          </a:p>
        </p:txBody>
      </p:sp>
      <p:sp>
        <p:nvSpPr>
          <p:cNvPr id="18" name="Rectangle 17">
            <a:extLst>
              <a:ext uri="{FF2B5EF4-FFF2-40B4-BE49-F238E27FC236}">
                <a16:creationId xmlns:a16="http://schemas.microsoft.com/office/drawing/2014/main" id="{E78E72AF-497B-5247-B7EF-6CED57A20A75}"/>
              </a:ext>
            </a:extLst>
          </p:cNvPr>
          <p:cNvSpPr/>
          <p:nvPr userDrawn="1"/>
        </p:nvSpPr>
        <p:spPr>
          <a:xfrm>
            <a:off x="560388" y="1636713"/>
            <a:ext cx="673100" cy="4968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30" b="1" dirty="0">
                <a:solidFill>
                  <a:schemeClr val="tx1"/>
                </a:solidFill>
                <a:cs typeface="Arial" panose="020B0604020202020204" pitchFamily="34" charset="0"/>
              </a:rPr>
              <a:t>01</a:t>
            </a:r>
          </a:p>
        </p:txBody>
      </p:sp>
      <p:sp>
        <p:nvSpPr>
          <p:cNvPr id="21" name="Title">
            <a:extLst>
              <a:ext uri="{FF2B5EF4-FFF2-40B4-BE49-F238E27FC236}">
                <a16:creationId xmlns:a16="http://schemas.microsoft.com/office/drawing/2014/main" id="{DD27E0BA-9CC5-48ED-9371-02BFACDF4B20}"/>
              </a:ext>
            </a:extLst>
          </p:cNvPr>
          <p:cNvSpPr>
            <a:spLocks noGrp="1"/>
          </p:cNvSpPr>
          <p:nvPr>
            <p:ph type="title"/>
          </p:nvPr>
        </p:nvSpPr>
        <p:spPr>
          <a:xfrm>
            <a:off x="508000" y="491246"/>
            <a:ext cx="11125200" cy="896116"/>
          </a:xfrm>
          <a:prstGeom prst="rect">
            <a:avLst/>
          </a:prstGeom>
        </p:spPr>
        <p:txBody>
          <a:bodyPr/>
          <a:lstStyle>
            <a:lvl1pPr algn="ctr">
              <a:defRPr sz="5450" b="0">
                <a:solidFill>
                  <a:schemeClr val="tx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30589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4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6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8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100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120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160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7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9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110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130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150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par>
                                <p:cTn id="48" presetID="10" presetClass="entr" presetSubtype="0" fill="hold" grpId="0" nodeType="withEffect">
                                  <p:stCondLst>
                                    <p:cond delay="170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par>
                                <p:cTn id="51" presetID="10" presetClass="entr" presetSubtype="0" fill="hold" grpId="0" nodeType="withEffect">
                                  <p:stCondLst>
                                    <p:cond delay="190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2" grpId="0" animBg="1"/>
      <p:bldP spid="16" grpId="0" animBg="1"/>
      <p:bldP spid="31" grpId="0" animBg="1"/>
      <p:bldP spid="15" grpId="0" animBg="1"/>
      <p:bldP spid="30" grpId="0" animBg="1"/>
      <p:bldP spid="14" grpId="0" animBg="1"/>
      <p:bldP spid="29" grpId="0" animBg="1"/>
      <p:bldP spid="13" grpId="0" animBg="1"/>
      <p:bldP spid="20" grpId="0" animBg="1"/>
      <p:bldP spid="12" grpId="0" animBg="1"/>
      <p:bldP spid="19" grpId="0" animBg="1"/>
      <p:bldP spid="11" grpId="0" animBg="1"/>
      <p:bldP spid="18"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D587A5-BA3B-7F46-A665-6CD740EECD85}"/>
              </a:ext>
            </a:extLst>
          </p:cNvPr>
          <p:cNvSpPr/>
          <p:nvPr userDrawn="1"/>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a:extLst>
              <a:ext uri="{FF2B5EF4-FFF2-40B4-BE49-F238E27FC236}">
                <a16:creationId xmlns:a16="http://schemas.microsoft.com/office/drawing/2014/main" id="{EF2FF90B-82FB-A249-9374-23D463AE7B0D}"/>
              </a:ext>
            </a:extLst>
          </p:cNvPr>
          <p:cNvSpPr/>
          <p:nvPr userDrawn="1"/>
        </p:nvSpPr>
        <p:spPr>
          <a:xfrm>
            <a:off x="508000" y="1260475"/>
            <a:ext cx="11207750" cy="52451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7" name="Straight Connector 6">
            <a:extLst>
              <a:ext uri="{FF2B5EF4-FFF2-40B4-BE49-F238E27FC236}">
                <a16:creationId xmlns:a16="http://schemas.microsoft.com/office/drawing/2014/main" id="{4B69A072-EF15-464C-8F6F-1367B60C6099}"/>
              </a:ext>
            </a:extLst>
          </p:cNvPr>
          <p:cNvCxnSpPr/>
          <p:nvPr userDrawn="1"/>
        </p:nvCxnSpPr>
        <p:spPr>
          <a:xfrm>
            <a:off x="1227138" y="5192713"/>
            <a:ext cx="973772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a:extLst>
              <a:ext uri="{FF2B5EF4-FFF2-40B4-BE49-F238E27FC236}">
                <a16:creationId xmlns:a16="http://schemas.microsoft.com/office/drawing/2014/main" id="{6561158D-8922-4016-BF8A-B268894573EE}"/>
              </a:ext>
            </a:extLst>
          </p:cNvPr>
          <p:cNvSpPr>
            <a:spLocks noGrp="1"/>
          </p:cNvSpPr>
          <p:nvPr>
            <p:ph type="title"/>
          </p:nvPr>
        </p:nvSpPr>
        <p:spPr>
          <a:xfrm>
            <a:off x="782780" y="3523965"/>
            <a:ext cx="10515600" cy="1325563"/>
          </a:xfrm>
          <a:prstGeom prst="rect">
            <a:avLst/>
          </a:prstGeom>
        </p:spPr>
        <p:txBody>
          <a:bodyPr/>
          <a:lstStyle>
            <a:lvl1pPr algn="ctr">
              <a:defRPr sz="9290" b="1">
                <a:solidFill>
                  <a:schemeClr val="bg1"/>
                </a:solidFill>
                <a:latin typeface="+mn-lt"/>
                <a:cs typeface="Arial" panose="020B0604020202020204" pitchFamily="34" charset="0"/>
              </a:defRPr>
            </a:lvl1pPr>
          </a:lstStyle>
          <a:p>
            <a:r>
              <a:rPr lang="en-US"/>
              <a:t>Click to edit Master title style</a:t>
            </a:r>
            <a:endParaRPr lang="en-US" dirty="0"/>
          </a:p>
        </p:txBody>
      </p:sp>
      <p:sp>
        <p:nvSpPr>
          <p:cNvPr id="11" name="Text Placeholder 16">
            <a:extLst>
              <a:ext uri="{FF2B5EF4-FFF2-40B4-BE49-F238E27FC236}">
                <a16:creationId xmlns:a16="http://schemas.microsoft.com/office/drawing/2014/main" id="{DD1DE5E1-3636-40CC-AB32-74FCBFFAA421}"/>
              </a:ext>
            </a:extLst>
          </p:cNvPr>
          <p:cNvSpPr>
            <a:spLocks noGrp="1"/>
          </p:cNvSpPr>
          <p:nvPr>
            <p:ph type="body" sz="quarter" idx="16"/>
          </p:nvPr>
        </p:nvSpPr>
        <p:spPr>
          <a:xfrm>
            <a:off x="1058045" y="2651146"/>
            <a:ext cx="10075913" cy="368672"/>
          </a:xfrm>
          <a:prstGeom prst="rect">
            <a:avLst/>
          </a:prstGeom>
        </p:spPr>
        <p:txBody>
          <a:bodyPr/>
          <a:lstStyle>
            <a:lvl1pPr marL="0" indent="0" algn="ctr">
              <a:buNone/>
              <a:defRPr sz="2370" baseline="0">
                <a:solidFill>
                  <a:schemeClr val="bg1"/>
                </a:solidFill>
                <a:latin typeface="+mj-lt"/>
                <a:cs typeface="Arial" panose="020B0604020202020204" pitchFamily="34" charset="0"/>
              </a:defRPr>
            </a:lvl1pPr>
          </a:lstStyle>
          <a:p>
            <a:pPr lvl="0"/>
            <a:r>
              <a:rPr lang="en-US"/>
              <a:t>Click to edit Master text styles</a:t>
            </a:r>
          </a:p>
        </p:txBody>
      </p:sp>
      <p:sp>
        <p:nvSpPr>
          <p:cNvPr id="6" name="Oval 5">
            <a:extLst>
              <a:ext uri="{FF2B5EF4-FFF2-40B4-BE49-F238E27FC236}">
                <a16:creationId xmlns:a16="http://schemas.microsoft.com/office/drawing/2014/main" id="{0A34CEC5-6321-8F46-AEDB-825896E5241A}"/>
              </a:ext>
            </a:extLst>
          </p:cNvPr>
          <p:cNvSpPr/>
          <p:nvPr userDrawn="1"/>
        </p:nvSpPr>
        <p:spPr>
          <a:xfrm>
            <a:off x="5197475" y="346075"/>
            <a:ext cx="1828800" cy="1828800"/>
          </a:xfrm>
          <a:prstGeom prst="ellipse">
            <a:avLst/>
          </a:prstGeom>
          <a:solidFill>
            <a:schemeClr val="accent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600" b="1" dirty="0">
              <a:solidFill>
                <a:srgbClr val="DCDCD0"/>
              </a:solidFill>
              <a:latin typeface="Dancing Script" panose="03080600040507000D00" pitchFamily="66" charset="0"/>
            </a:endParaRPr>
          </a:p>
        </p:txBody>
      </p:sp>
    </p:spTree>
    <p:extLst>
      <p:ext uri="{BB962C8B-B14F-4D97-AF65-F5344CB8AC3E}">
        <p14:creationId xmlns:p14="http://schemas.microsoft.com/office/powerpoint/2010/main" val="39278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042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3617726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4028775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3492638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dirty="0"/>
          </a:p>
        </p:txBody>
      </p:sp>
      <p:sp>
        <p:nvSpPr>
          <p:cNvPr id="9" name="Slide Number Placeholder 8"/>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210014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fld id="{12773381-7B5E-7047-B031-E5C6CB5AF6B9}" type="datetimeFigureOut">
              <a:rPr lang="en-US" smtClean="0"/>
              <a:pPr>
                <a:defRPr/>
              </a:pPr>
              <a:t>10/15/2019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3493554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12773381-7B5E-7047-B031-E5C6CB5AF6B9}" type="datetimeFigureOut">
              <a:rPr lang="en-US" smtClean="0"/>
              <a:pPr>
                <a:defRPr/>
              </a:pPr>
              <a:t>10/15/2019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BA4011EA-F33E-6046-B178-D6164CCEFD95}" type="slidenum">
              <a:rPr lang="en-US" smtClean="0"/>
              <a:pPr>
                <a:defRPr/>
              </a:pPr>
              <a:t>‹#›</a:t>
            </a:fld>
            <a:endParaRPr lang="en-US" dirty="0"/>
          </a:p>
        </p:txBody>
      </p:sp>
    </p:spTree>
    <p:extLst>
      <p:ext uri="{BB962C8B-B14F-4D97-AF65-F5344CB8AC3E}">
        <p14:creationId xmlns:p14="http://schemas.microsoft.com/office/powerpoint/2010/main" val="259690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12773381-7B5E-7047-B031-E5C6CB5AF6B9}" type="datetimeFigureOut">
              <a:rPr lang="en-US" smtClean="0"/>
              <a:pPr>
                <a:defRPr/>
              </a:pPr>
              <a:t>10/15/2019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BA4011EA-F33E-6046-B178-D6164CCEFD95}" type="slidenum">
              <a:rPr lang="en-US" smtClean="0"/>
              <a:pPr>
                <a:defRPr/>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0132363"/>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052" r:id="rId12"/>
    <p:sldLayoutId id="2147484053" r:id="rId13"/>
    <p:sldLayoutId id="2147484054" r:id="rId14"/>
    <p:sldLayoutId id="2147484055" r:id="rId15"/>
    <p:sldLayoutId id="2147484056" r:id="rId16"/>
    <p:sldLayoutId id="2147484057" r:id="rId17"/>
    <p:sldLayoutId id="2147484058" r:id="rId18"/>
    <p:sldLayoutId id="2147484059" r:id="rId19"/>
    <p:sldLayoutId id="2147484060" r:id="rId20"/>
    <p:sldLayoutId id="2147484061" r:id="rId21"/>
    <p:sldLayoutId id="2147484062" r:id="rId22"/>
    <p:sldLayoutId id="2147484063" r:id="rId23"/>
    <p:sldLayoutId id="2147484064" r:id="rId24"/>
    <p:sldLayoutId id="2147484065" r:id="rId25"/>
    <p:sldLayoutId id="2147484066" r:id="rId26"/>
    <p:sldLayoutId id="2147484067" r:id="rId27"/>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www.onesmallthing.org.uk/" TargetMode="Externa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53DFC-9C47-48C4-B29D-2766CC451E5B}"/>
              </a:ext>
            </a:extLst>
          </p:cNvPr>
          <p:cNvSpPr>
            <a:spLocks noGrp="1"/>
          </p:cNvSpPr>
          <p:nvPr>
            <p:ph type="ctrTitle"/>
          </p:nvPr>
        </p:nvSpPr>
        <p:spPr>
          <a:xfrm>
            <a:off x="2436412" y="837798"/>
            <a:ext cx="7319175" cy="3566160"/>
          </a:xfrm>
        </p:spPr>
        <p:txBody>
          <a:bodyPr>
            <a:normAutofit fontScale="90000"/>
          </a:bodyPr>
          <a:lstStyle/>
          <a:p>
            <a:pPr algn="ctr"/>
            <a:r>
              <a:rPr lang="cs-CZ" sz="6600" b="1" dirty="0"/>
              <a:t>Přístup </a:t>
            </a:r>
            <a:br>
              <a:rPr lang="cs-CZ" sz="6600" b="1" dirty="0"/>
            </a:br>
            <a:r>
              <a:rPr lang="cs-CZ" sz="6600" b="1" dirty="0"/>
              <a:t>Trauma-Informed Care </a:t>
            </a:r>
            <a:br>
              <a:rPr lang="cs-CZ" sz="6600" b="1" dirty="0"/>
            </a:br>
            <a:r>
              <a:rPr lang="cs-CZ" sz="6600" b="1" dirty="0"/>
              <a:t>v sociální práci</a:t>
            </a:r>
            <a:br>
              <a:rPr lang="cs-CZ" sz="5000" dirty="0"/>
            </a:br>
            <a:br>
              <a:rPr lang="cs-CZ" sz="5000" dirty="0"/>
            </a:br>
            <a:r>
              <a:rPr lang="cs-CZ" sz="4700" dirty="0"/>
              <a:t>studentský odborný projekt</a:t>
            </a:r>
            <a:endParaRPr lang="en-US" sz="4700" dirty="0"/>
          </a:p>
        </p:txBody>
      </p:sp>
      <p:sp>
        <p:nvSpPr>
          <p:cNvPr id="3" name="Subtitle 2">
            <a:extLst>
              <a:ext uri="{FF2B5EF4-FFF2-40B4-BE49-F238E27FC236}">
                <a16:creationId xmlns:a16="http://schemas.microsoft.com/office/drawing/2014/main" id="{38BED602-CD50-4736-B9C1-7B90479FB8AD}"/>
              </a:ext>
            </a:extLst>
          </p:cNvPr>
          <p:cNvSpPr>
            <a:spLocks noGrp="1"/>
          </p:cNvSpPr>
          <p:nvPr>
            <p:ph type="subTitle" idx="1"/>
          </p:nvPr>
        </p:nvSpPr>
        <p:spPr>
          <a:xfrm>
            <a:off x="2436411" y="4522124"/>
            <a:ext cx="7661745" cy="1753985"/>
          </a:xfrm>
        </p:spPr>
        <p:txBody>
          <a:bodyPr>
            <a:normAutofit fontScale="25000" lnSpcReduction="20000"/>
          </a:bodyPr>
          <a:lstStyle/>
          <a:p>
            <a:pPr algn="ctr">
              <a:spcAft>
                <a:spcPts val="600"/>
              </a:spcAft>
            </a:pPr>
            <a:endParaRPr lang="cs-CZ" sz="2900" b="1" dirty="0">
              <a:solidFill>
                <a:srgbClr val="C00000"/>
              </a:solidFill>
            </a:endParaRPr>
          </a:p>
          <a:p>
            <a:pPr algn="ctr">
              <a:spcAft>
                <a:spcPts val="600"/>
              </a:spcAft>
            </a:pPr>
            <a:r>
              <a:rPr lang="cs-CZ" sz="7200" b="1" dirty="0">
                <a:solidFill>
                  <a:srgbClr val="C00000"/>
                </a:solidFill>
              </a:rPr>
              <a:t>BC. OLGA KLEPÁČKOVÁ, ZUZANA KREJČÍ </a:t>
            </a:r>
          </a:p>
          <a:p>
            <a:pPr algn="ctr">
              <a:spcAft>
                <a:spcPts val="600"/>
              </a:spcAft>
            </a:pPr>
            <a:r>
              <a:rPr lang="cs-CZ" sz="7200" b="1" dirty="0">
                <a:solidFill>
                  <a:srgbClr val="C00000"/>
                </a:solidFill>
              </a:rPr>
              <a:t>MGR. MARTINA ČERNÁ, PH.D. </a:t>
            </a:r>
            <a:r>
              <a:rPr lang="cs-CZ" sz="7200" dirty="0">
                <a:solidFill>
                  <a:srgbClr val="C00000"/>
                </a:solidFill>
              </a:rPr>
              <a:t>(garant projektu) </a:t>
            </a:r>
          </a:p>
          <a:p>
            <a:pPr algn="ctr">
              <a:spcAft>
                <a:spcPts val="600"/>
              </a:spcAft>
            </a:pPr>
            <a:r>
              <a:rPr lang="cs-CZ" sz="6400" dirty="0">
                <a:solidFill>
                  <a:srgbClr val="C00000"/>
                </a:solidFill>
              </a:rPr>
              <a:t>2019</a:t>
            </a:r>
          </a:p>
          <a:p>
            <a:pPr algn="ctr">
              <a:spcAft>
                <a:spcPts val="600"/>
              </a:spcAft>
            </a:pPr>
            <a:r>
              <a:rPr lang="cs-CZ" sz="2900" dirty="0">
                <a:solidFill>
                  <a:srgbClr val="C00000"/>
                </a:solidFill>
              </a:rPr>
              <a:t>                     </a:t>
            </a:r>
          </a:p>
          <a:p>
            <a:pPr>
              <a:spcAft>
                <a:spcPts val="600"/>
              </a:spcAft>
            </a:pPr>
            <a:endParaRPr lang="en-US" sz="1700" dirty="0"/>
          </a:p>
        </p:txBody>
      </p:sp>
      <p:pic>
        <p:nvPicPr>
          <p:cNvPr id="7" name="Picture 2" descr="vspj-cb5">
            <a:extLst>
              <a:ext uri="{FF2B5EF4-FFF2-40B4-BE49-F238E27FC236}">
                <a16:creationId xmlns:a16="http://schemas.microsoft.com/office/drawing/2014/main" id="{FEA5D29F-B20A-4BFF-96CE-D9BEE58345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941882" y="306611"/>
            <a:ext cx="1894076" cy="13154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54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F95D-5705-4682-BC85-2DBFE6FEE1D5}"/>
              </a:ext>
            </a:extLst>
          </p:cNvPr>
          <p:cNvSpPr>
            <a:spLocks noGrp="1"/>
          </p:cNvSpPr>
          <p:nvPr>
            <p:ph type="title"/>
          </p:nvPr>
        </p:nvSpPr>
        <p:spPr>
          <a:xfrm>
            <a:off x="664229" y="349027"/>
            <a:ext cx="10422872" cy="1450757"/>
          </a:xfrm>
        </p:spPr>
        <p:txBody>
          <a:bodyPr>
            <a:normAutofit fontScale="90000"/>
          </a:bodyPr>
          <a:lstStyle/>
          <a:p>
            <a:pPr algn="ctr">
              <a:lnSpc>
                <a:spcPct val="100000"/>
              </a:lnSpc>
            </a:pPr>
            <a:br>
              <a:rPr lang="cs-CZ" sz="3600" dirty="0"/>
            </a:br>
            <a:r>
              <a:rPr lang="cs-CZ" sz="3600" b="1" dirty="0"/>
              <a:t>Příklad z praxe </a:t>
            </a:r>
            <a:r>
              <a:rPr lang="cs-CZ" sz="3600" dirty="0"/>
              <a:t>– </a:t>
            </a:r>
            <a:r>
              <a:rPr lang="cs-CZ" sz="2800" dirty="0"/>
              <a:t>Práce s ženami ve výkonu trestu odnětí svobody </a:t>
            </a:r>
            <a:br>
              <a:rPr lang="cs-CZ" sz="2800" dirty="0"/>
            </a:br>
            <a:r>
              <a:rPr lang="cs-CZ" sz="2200" dirty="0">
                <a:solidFill>
                  <a:schemeClr val="tx1"/>
                </a:solidFill>
              </a:rPr>
              <a:t>Velká Británie (One Small Thing, </a:t>
            </a:r>
            <a:r>
              <a:rPr lang="cs-CZ" sz="2200" u="sng" dirty="0">
                <a:solidFill>
                  <a:schemeClr val="tx1"/>
                </a:solidFill>
                <a:hlinkClick r:id="rId2">
                  <a:extLst>
                    <a:ext uri="{A12FA001-AC4F-418D-AE19-62706E023703}">
                      <ahyp:hlinkClr xmlns:ahyp="http://schemas.microsoft.com/office/drawing/2018/hyperlinkcolor" val="tx"/>
                    </a:ext>
                  </a:extLst>
                </a:hlinkClick>
              </a:rPr>
              <a:t>www.onesmallthing.org.uk</a:t>
            </a:r>
            <a:r>
              <a:rPr lang="cs-CZ" sz="2200" dirty="0">
                <a:solidFill>
                  <a:schemeClr val="tx1"/>
                </a:solidFill>
              </a:rPr>
              <a:t>)</a:t>
            </a:r>
            <a:br>
              <a:rPr lang="en-US" sz="2800" dirty="0"/>
            </a:br>
            <a:endParaRPr lang="en-US" sz="2800" dirty="0"/>
          </a:p>
        </p:txBody>
      </p:sp>
      <p:pic>
        <p:nvPicPr>
          <p:cNvPr id="7" name="Content Placeholder 6">
            <a:extLst>
              <a:ext uri="{FF2B5EF4-FFF2-40B4-BE49-F238E27FC236}">
                <a16:creationId xmlns:a16="http://schemas.microsoft.com/office/drawing/2014/main" id="{F33D45EE-57CB-4C64-B09D-27EAB6C9E6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79594" y="3096214"/>
            <a:ext cx="3944283" cy="1895625"/>
          </a:xfrm>
        </p:spPr>
      </p:pic>
      <p:pic>
        <p:nvPicPr>
          <p:cNvPr id="9" name="Picture 8">
            <a:extLst>
              <a:ext uri="{FF2B5EF4-FFF2-40B4-BE49-F238E27FC236}">
                <a16:creationId xmlns:a16="http://schemas.microsoft.com/office/drawing/2014/main" id="{AE8EBC8C-926D-443F-8380-E10E74CEF8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672" y="3459751"/>
            <a:ext cx="2018445" cy="1345629"/>
          </a:xfrm>
          <a:prstGeom prst="rect">
            <a:avLst/>
          </a:prstGeom>
        </p:spPr>
      </p:pic>
      <p:pic>
        <p:nvPicPr>
          <p:cNvPr id="11" name="Picture 10">
            <a:extLst>
              <a:ext uri="{FF2B5EF4-FFF2-40B4-BE49-F238E27FC236}">
                <a16:creationId xmlns:a16="http://schemas.microsoft.com/office/drawing/2014/main" id="{39B2D5F5-93D0-4F5C-B84A-3945EBEBA2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3083" y="3459751"/>
            <a:ext cx="2142546" cy="1425768"/>
          </a:xfrm>
          <a:prstGeom prst="rect">
            <a:avLst/>
          </a:prstGeom>
        </p:spPr>
      </p:pic>
      <p:pic>
        <p:nvPicPr>
          <p:cNvPr id="13" name="Picture 12">
            <a:extLst>
              <a:ext uri="{FF2B5EF4-FFF2-40B4-BE49-F238E27FC236}">
                <a16:creationId xmlns:a16="http://schemas.microsoft.com/office/drawing/2014/main" id="{D9B967F6-5DA6-44C5-8535-8A64E9B78A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3677" y="3459751"/>
            <a:ext cx="2726712" cy="1363356"/>
          </a:xfrm>
          <a:prstGeom prst="rect">
            <a:avLst/>
          </a:prstGeom>
        </p:spPr>
      </p:pic>
      <p:sp>
        <p:nvSpPr>
          <p:cNvPr id="14" name="TextBox 13">
            <a:extLst>
              <a:ext uri="{FF2B5EF4-FFF2-40B4-BE49-F238E27FC236}">
                <a16:creationId xmlns:a16="http://schemas.microsoft.com/office/drawing/2014/main" id="{0EF10AF7-4F96-476C-AA88-9E00F896C6EE}"/>
              </a:ext>
            </a:extLst>
          </p:cNvPr>
          <p:cNvSpPr txBox="1"/>
          <p:nvPr/>
        </p:nvSpPr>
        <p:spPr>
          <a:xfrm>
            <a:off x="5638800" y="3229213"/>
            <a:ext cx="914400" cy="914400"/>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BC905AAB-C6EC-48ED-BAC2-E493FB4B37D5}"/>
              </a:ext>
            </a:extLst>
          </p:cNvPr>
          <p:cNvSpPr txBox="1"/>
          <p:nvPr/>
        </p:nvSpPr>
        <p:spPr>
          <a:xfrm>
            <a:off x="465135" y="5066721"/>
            <a:ext cx="3811569" cy="1200329"/>
          </a:xfrm>
          <a:prstGeom prst="rect">
            <a:avLst/>
          </a:prstGeom>
          <a:noFill/>
        </p:spPr>
        <p:txBody>
          <a:bodyPr wrap="square" rtlCol="0">
            <a:spAutoFit/>
          </a:bodyPr>
          <a:lstStyle/>
          <a:p>
            <a:r>
              <a:rPr lang="en-US" dirty="0"/>
              <a:t>Slovy kriminalisty FBI: </a:t>
            </a:r>
            <a:r>
              <a:rPr lang="en-US" i="1" dirty="0"/>
              <a:t>„Genetika nabije zbraň, jejich osobnost a mentalita ji zamíří a jejich zkušenost zmáčkne spoušť"</a:t>
            </a:r>
            <a:r>
              <a:rPr lang="en-US" dirty="0"/>
              <a:t> (Clemente in Davies, 2018).</a:t>
            </a:r>
          </a:p>
        </p:txBody>
      </p:sp>
      <p:sp>
        <p:nvSpPr>
          <p:cNvPr id="16" name="TextBox 15">
            <a:extLst>
              <a:ext uri="{FF2B5EF4-FFF2-40B4-BE49-F238E27FC236}">
                <a16:creationId xmlns:a16="http://schemas.microsoft.com/office/drawing/2014/main" id="{EAC4D34A-08AB-4A53-9FA6-30BFC1CA25AC}"/>
              </a:ext>
            </a:extLst>
          </p:cNvPr>
          <p:cNvSpPr txBox="1"/>
          <p:nvPr/>
        </p:nvSpPr>
        <p:spPr>
          <a:xfrm>
            <a:off x="8093131" y="5343720"/>
            <a:ext cx="3944282" cy="923330"/>
          </a:xfrm>
          <a:prstGeom prst="rect">
            <a:avLst/>
          </a:prstGeom>
          <a:noFill/>
        </p:spPr>
        <p:txBody>
          <a:bodyPr wrap="square" rtlCol="0">
            <a:spAutoFit/>
          </a:bodyPr>
          <a:lstStyle/>
          <a:p>
            <a:r>
              <a:rPr lang="en-US" i="1" dirty="0"/>
              <a:t>„Velká část pachatelů násilných činů byla obětmi dlouho předtím, než spáchali svůj první zločin" </a:t>
            </a:r>
            <a:r>
              <a:rPr lang="en-US" dirty="0"/>
              <a:t>(Western, 2018).</a:t>
            </a:r>
          </a:p>
        </p:txBody>
      </p:sp>
      <p:sp>
        <p:nvSpPr>
          <p:cNvPr id="17" name="TextBox 16">
            <a:extLst>
              <a:ext uri="{FF2B5EF4-FFF2-40B4-BE49-F238E27FC236}">
                <a16:creationId xmlns:a16="http://schemas.microsoft.com/office/drawing/2014/main" id="{84CA1EB0-C464-43A7-85FA-C8A6ED055941}"/>
              </a:ext>
            </a:extLst>
          </p:cNvPr>
          <p:cNvSpPr txBox="1"/>
          <p:nvPr/>
        </p:nvSpPr>
        <p:spPr>
          <a:xfrm>
            <a:off x="4402958" y="5343720"/>
            <a:ext cx="3563919" cy="923330"/>
          </a:xfrm>
          <a:prstGeom prst="rect">
            <a:avLst/>
          </a:prstGeom>
          <a:noFill/>
        </p:spPr>
        <p:txBody>
          <a:bodyPr wrap="square" rtlCol="0">
            <a:spAutoFit/>
          </a:bodyPr>
          <a:lstStyle/>
          <a:p>
            <a:r>
              <a:rPr lang="en-US" dirty="0"/>
              <a:t>Značná část </a:t>
            </a:r>
            <a:r>
              <a:rPr lang="cs-CZ" dirty="0"/>
              <a:t>odsouzených </a:t>
            </a:r>
            <a:r>
              <a:rPr lang="en-US" dirty="0"/>
              <a:t>žen se po nástupu do vězení ocitá ve větším bezpečí, než byla do té doby.</a:t>
            </a:r>
          </a:p>
        </p:txBody>
      </p:sp>
      <p:sp>
        <p:nvSpPr>
          <p:cNvPr id="18" name="TextBox 17">
            <a:extLst>
              <a:ext uri="{FF2B5EF4-FFF2-40B4-BE49-F238E27FC236}">
                <a16:creationId xmlns:a16="http://schemas.microsoft.com/office/drawing/2014/main" id="{874592CF-142C-4B3B-B898-AB19BBBE5848}"/>
              </a:ext>
            </a:extLst>
          </p:cNvPr>
          <p:cNvSpPr txBox="1"/>
          <p:nvPr/>
        </p:nvSpPr>
        <p:spPr>
          <a:xfrm flipH="1">
            <a:off x="492779" y="1799784"/>
            <a:ext cx="11384281" cy="1200329"/>
          </a:xfrm>
          <a:prstGeom prst="rect">
            <a:avLst/>
          </a:prstGeom>
          <a:noFill/>
        </p:spPr>
        <p:txBody>
          <a:bodyPr wrap="square" rtlCol="0">
            <a:spAutoFit/>
          </a:bodyPr>
          <a:lstStyle/>
          <a:p>
            <a:r>
              <a:rPr lang="cs-CZ" dirty="0"/>
              <a:t>Organizace založená v roce 2016 vytvořila program založený na principech přístupu TIC, který je v současnosti již zaveden ve všech 12 britských věznicích pro ženy. Tento program vychází ze dvou základních principů - ke zločinu často ženy dožene prožité trauma a v práci s nimi je potřeba respektovat skutečnost, že prožitek traumatu a jeho dopad se u žen může v mnohém lišit od mužů.</a:t>
            </a:r>
            <a:endParaRPr lang="en-US" dirty="0"/>
          </a:p>
        </p:txBody>
      </p:sp>
    </p:spTree>
    <p:extLst>
      <p:ext uri="{BB962C8B-B14F-4D97-AF65-F5344CB8AC3E}">
        <p14:creationId xmlns:p14="http://schemas.microsoft.com/office/powerpoint/2010/main" val="9894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dirty="0"/>
          </a:p>
        </p:txBody>
      </p:sp>
      <p:sp>
        <p:nvSpPr>
          <p:cNvPr id="14"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D459CEF-F043-48C7-A38B-ADD3771A0115}"/>
              </a:ext>
            </a:extLst>
          </p:cNvPr>
          <p:cNvSpPr>
            <a:spLocks noGrp="1"/>
          </p:cNvSpPr>
          <p:nvPr>
            <p:ph type="title"/>
          </p:nvPr>
        </p:nvSpPr>
        <p:spPr>
          <a:xfrm>
            <a:off x="492370" y="605896"/>
            <a:ext cx="3084844" cy="5646208"/>
          </a:xfrm>
        </p:spPr>
        <p:txBody>
          <a:bodyPr anchor="ctr">
            <a:normAutofit/>
          </a:bodyPr>
          <a:lstStyle/>
          <a:p>
            <a:r>
              <a:rPr lang="cs-CZ" sz="3600" dirty="0">
                <a:solidFill>
                  <a:srgbClr val="FFFFFF"/>
                </a:solidFill>
              </a:rPr>
              <a:t>Děkujeme za pozornost</a:t>
            </a:r>
            <a:endParaRPr lang="en-US" sz="3600" dirty="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C4A6AFCD-F905-4964-8FB1-7A8C8D2FFD07}"/>
              </a:ext>
            </a:extLst>
          </p:cNvPr>
          <p:cNvSpPr>
            <a:spLocks noGrp="1"/>
          </p:cNvSpPr>
          <p:nvPr>
            <p:ph idx="1"/>
          </p:nvPr>
        </p:nvSpPr>
        <p:spPr>
          <a:xfrm>
            <a:off x="4742016" y="605896"/>
            <a:ext cx="6413663" cy="5646208"/>
          </a:xfrm>
        </p:spPr>
        <p:txBody>
          <a:bodyPr anchor="ctr">
            <a:normAutofit/>
          </a:bodyPr>
          <a:lstStyle/>
          <a:p>
            <a:r>
              <a:rPr lang="en-US" sz="2400" dirty="0"/>
              <a:t>„Jako sociální pracovníci nejsme většina z nás bohatí ani slavní. Naše námaha za druhé se jen zřídka,  pokud vůbec někdy, dostane do titulků zpráv. Pro klienty, kterým každý den pomáháme, jsme přesto hrdinové. Pro ty, kterým se tento svět zdá být chladným, krutým a  tvrdým místem, jsme živým důkazem toho, že soucit, laskavost a péče jsou na této planetě stále živé a v pořádku. Jsme jejich zdrojem pomoci a majákem naděje. Jsme jejich hrdiny“ (Hartman, 2014).</a:t>
            </a:r>
          </a:p>
          <a:p>
            <a:endParaRPr lang="en-US" dirty="0"/>
          </a:p>
        </p:txBody>
      </p:sp>
    </p:spTree>
    <p:extLst>
      <p:ext uri="{BB962C8B-B14F-4D97-AF65-F5344CB8AC3E}">
        <p14:creationId xmlns:p14="http://schemas.microsoft.com/office/powerpoint/2010/main" val="262431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8">
            <a:extLst>
              <a:ext uri="{FF2B5EF4-FFF2-40B4-BE49-F238E27FC236}">
                <a16:creationId xmlns:a16="http://schemas.microsoft.com/office/drawing/2014/main" id="{63E00694-E403-4987-8634-15F6D8E4C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sp>
        <p:nvSpPr>
          <p:cNvPr id="2" name="Title 1">
            <a:extLst>
              <a:ext uri="{FF2B5EF4-FFF2-40B4-BE49-F238E27FC236}">
                <a16:creationId xmlns:a16="http://schemas.microsoft.com/office/drawing/2014/main" id="{926B676B-36B1-4E46-AB20-46A40492E949}"/>
              </a:ext>
            </a:extLst>
          </p:cNvPr>
          <p:cNvSpPr>
            <a:spLocks noGrp="1"/>
          </p:cNvSpPr>
          <p:nvPr>
            <p:ph type="title"/>
          </p:nvPr>
        </p:nvSpPr>
        <p:spPr>
          <a:xfrm>
            <a:off x="1097280" y="4844374"/>
            <a:ext cx="10058400" cy="1188995"/>
          </a:xfrm>
        </p:spPr>
        <p:txBody>
          <a:bodyPr anchor="ctr">
            <a:normAutofit/>
          </a:bodyPr>
          <a:lstStyle/>
          <a:p>
            <a:pPr algn="ctr"/>
            <a:r>
              <a:rPr lang="cs-CZ" dirty="0"/>
              <a:t>Realizace projektu</a:t>
            </a:r>
            <a:endParaRPr lang="en-US" dirty="0"/>
          </a:p>
        </p:txBody>
      </p:sp>
      <p:graphicFrame>
        <p:nvGraphicFramePr>
          <p:cNvPr id="5" name="Content Placeholder 4">
            <a:extLst>
              <a:ext uri="{FF2B5EF4-FFF2-40B4-BE49-F238E27FC236}">
                <a16:creationId xmlns:a16="http://schemas.microsoft.com/office/drawing/2014/main" id="{412D06EE-568E-4D6B-AC20-E9B65FD0BDA6}"/>
              </a:ext>
            </a:extLst>
          </p:cNvPr>
          <p:cNvGraphicFramePr>
            <a:graphicFrameLocks noGrp="1"/>
          </p:cNvGraphicFramePr>
          <p:nvPr>
            <p:ph idx="1"/>
            <p:extLst>
              <p:ext uri="{D42A27DB-BD31-4B8C-83A1-F6EECF244321}">
                <p14:modId xmlns:p14="http://schemas.microsoft.com/office/powerpoint/2010/main" val="3154372062"/>
              </p:ext>
            </p:extLst>
          </p:nvPr>
        </p:nvGraphicFramePr>
        <p:xfrm>
          <a:off x="1036319" y="680936"/>
          <a:ext cx="10119362" cy="376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1324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7A6634E-A92F-4F12-AC43-4EF3AEECC0B4}"/>
              </a:ext>
            </a:extLst>
          </p:cNvPr>
          <p:cNvSpPr>
            <a:spLocks noGrp="1"/>
          </p:cNvSpPr>
          <p:nvPr>
            <p:ph type="title"/>
          </p:nvPr>
        </p:nvSpPr>
        <p:spPr>
          <a:xfrm>
            <a:off x="1066800" y="5252936"/>
            <a:ext cx="10058400" cy="1028715"/>
          </a:xfrm>
        </p:spPr>
        <p:txBody>
          <a:bodyPr>
            <a:normAutofit/>
          </a:bodyPr>
          <a:lstStyle/>
          <a:p>
            <a:pPr algn="ctr"/>
            <a:r>
              <a:rPr lang="cs-CZ">
                <a:solidFill>
                  <a:srgbClr val="FFFFFF"/>
                </a:solidFill>
              </a:rPr>
              <a:t> Cíl projektu</a:t>
            </a:r>
            <a:endParaRPr lang="en-US" dirty="0">
              <a:solidFill>
                <a:srgbClr val="FFFFFF"/>
              </a:solidFill>
            </a:endParaRPr>
          </a:p>
        </p:txBody>
      </p:sp>
      <p:sp>
        <p:nvSpPr>
          <p:cNvPr id="39" name="Rectangle 38">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F3EE9E0-DD15-4F7B-9175-E2CB6635EDAC}"/>
              </a:ext>
            </a:extLst>
          </p:cNvPr>
          <p:cNvGraphicFramePr>
            <a:graphicFrameLocks noGrp="1"/>
          </p:cNvGraphicFramePr>
          <p:nvPr>
            <p:ph idx="1"/>
            <p:extLst>
              <p:ext uri="{D42A27DB-BD31-4B8C-83A1-F6EECF244321}">
                <p14:modId xmlns:p14="http://schemas.microsoft.com/office/powerpoint/2010/main" val="3894471990"/>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6807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0CA66FE-C7FC-4CDE-9A60-BF12FAC4F1D9}"/>
              </a:ext>
            </a:extLst>
          </p:cNvPr>
          <p:cNvSpPr>
            <a:spLocks noGrp="1"/>
          </p:cNvSpPr>
          <p:nvPr>
            <p:ph type="title"/>
          </p:nvPr>
        </p:nvSpPr>
        <p:spPr>
          <a:xfrm>
            <a:off x="492370" y="516835"/>
            <a:ext cx="3084844" cy="5772840"/>
          </a:xfrm>
        </p:spPr>
        <p:txBody>
          <a:bodyPr anchor="ctr">
            <a:normAutofit/>
          </a:bodyPr>
          <a:lstStyle/>
          <a:p>
            <a:r>
              <a:rPr lang="cs-CZ" sz="3600">
                <a:solidFill>
                  <a:srgbClr val="FFFFFF"/>
                </a:solidFill>
              </a:rPr>
              <a:t>Pojetí a zaměření projektu</a:t>
            </a:r>
            <a:endParaRPr lang="en-US" sz="3600" dirty="0">
              <a:solidFill>
                <a:srgbClr val="FFFFFF"/>
              </a:solidFill>
            </a:endParaRP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6853AE4-30AF-45E3-A73D-07DF375D1FF0}"/>
              </a:ext>
            </a:extLst>
          </p:cNvPr>
          <p:cNvGraphicFramePr>
            <a:graphicFrameLocks noGrp="1"/>
          </p:cNvGraphicFramePr>
          <p:nvPr>
            <p:ph idx="1"/>
            <p:extLst>
              <p:ext uri="{D42A27DB-BD31-4B8C-83A1-F6EECF244321}">
                <p14:modId xmlns:p14="http://schemas.microsoft.com/office/powerpoint/2010/main" val="419453496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010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30F8E-7FA6-4394-8E73-8FE40F0C9E23}"/>
              </a:ext>
            </a:extLst>
          </p:cNvPr>
          <p:cNvSpPr>
            <a:spLocks noGrp="1"/>
          </p:cNvSpPr>
          <p:nvPr>
            <p:ph type="title"/>
          </p:nvPr>
        </p:nvSpPr>
        <p:spPr/>
        <p:txBody>
          <a:bodyPr>
            <a:normAutofit fontScale="90000"/>
          </a:bodyPr>
          <a:lstStyle/>
          <a:p>
            <a:r>
              <a:rPr lang="cs-CZ" dirty="0"/>
              <a:t>Využití přístupu Trauma-Informed Care v sociální práci s vybranými cílovými skupinami</a:t>
            </a:r>
            <a:endParaRPr lang="en-US" dirty="0"/>
          </a:p>
        </p:txBody>
      </p:sp>
      <p:graphicFrame>
        <p:nvGraphicFramePr>
          <p:cNvPr id="4" name="Content Placeholder 3">
            <a:extLst>
              <a:ext uri="{FF2B5EF4-FFF2-40B4-BE49-F238E27FC236}">
                <a16:creationId xmlns:a16="http://schemas.microsoft.com/office/drawing/2014/main" id="{9F389B73-B700-4D86-BB81-A5063BEDD52E}"/>
              </a:ext>
            </a:extLst>
          </p:cNvPr>
          <p:cNvGraphicFramePr>
            <a:graphicFrameLocks noGrp="1"/>
          </p:cNvGraphicFramePr>
          <p:nvPr>
            <p:ph idx="1"/>
            <p:extLst>
              <p:ext uri="{D42A27DB-BD31-4B8C-83A1-F6EECF244321}">
                <p14:modId xmlns:p14="http://schemas.microsoft.com/office/powerpoint/2010/main" val="2761264610"/>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933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91CFFE5-C9C2-4A7A-B38E-9F51399017E4}"/>
              </a:ext>
            </a:extLst>
          </p:cNvPr>
          <p:cNvSpPr>
            <a:spLocks noGrp="1"/>
          </p:cNvSpPr>
          <p:nvPr>
            <p:ph type="title"/>
          </p:nvPr>
        </p:nvSpPr>
        <p:spPr>
          <a:xfrm>
            <a:off x="1066800" y="5252936"/>
            <a:ext cx="10058400" cy="1028715"/>
          </a:xfrm>
        </p:spPr>
        <p:txBody>
          <a:bodyPr>
            <a:normAutofit/>
          </a:bodyPr>
          <a:lstStyle/>
          <a:p>
            <a:pPr algn="ctr"/>
            <a:r>
              <a:rPr lang="cs-CZ">
                <a:solidFill>
                  <a:srgbClr val="FFFFFF"/>
                </a:solidFill>
              </a:rPr>
              <a:t>Přínos projektu a  jeho využití v praxi</a:t>
            </a:r>
            <a:endParaRPr lang="en-US" dirty="0">
              <a:solidFill>
                <a:srgbClr val="FFFFFF"/>
              </a:solidFill>
            </a:endParaRPr>
          </a:p>
        </p:txBody>
      </p:sp>
      <p:sp>
        <p:nvSpPr>
          <p:cNvPr id="23" name="Rectangle 22">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85F8D13-683E-4AF8-A19E-042E9163C3A2}"/>
              </a:ext>
            </a:extLst>
          </p:cNvPr>
          <p:cNvGraphicFramePr>
            <a:graphicFrameLocks noGrp="1"/>
          </p:cNvGraphicFramePr>
          <p:nvPr>
            <p:ph idx="1"/>
            <p:extLst>
              <p:ext uri="{D42A27DB-BD31-4B8C-83A1-F6EECF244321}">
                <p14:modId xmlns:p14="http://schemas.microsoft.com/office/powerpoint/2010/main" val="2792409807"/>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045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5D721-8052-4063-89B0-5EBD4F543B59}"/>
              </a:ext>
            </a:extLst>
          </p:cNvPr>
          <p:cNvSpPr>
            <a:spLocks noGrp="1"/>
          </p:cNvSpPr>
          <p:nvPr>
            <p:ph type="title"/>
          </p:nvPr>
        </p:nvSpPr>
        <p:spPr>
          <a:xfrm>
            <a:off x="1066800" y="613269"/>
            <a:ext cx="10058400" cy="1450757"/>
          </a:xfrm>
        </p:spPr>
        <p:txBody>
          <a:bodyPr>
            <a:normAutofit fontScale="90000"/>
          </a:bodyPr>
          <a:lstStyle/>
          <a:p>
            <a:pPr algn="ctr">
              <a:lnSpc>
                <a:spcPct val="100000"/>
              </a:lnSpc>
            </a:pPr>
            <a:r>
              <a:rPr lang="cs-CZ" sz="4200" dirty="0"/>
              <a:t>Přístup Trauma-Informed Care v sociální práci</a:t>
            </a:r>
            <a:br>
              <a:rPr lang="cs-CZ" sz="4200" dirty="0"/>
            </a:br>
            <a:r>
              <a:rPr lang="cs-CZ" sz="2700" dirty="0"/>
              <a:t>ZÁKLADNÍ CHARAKTERISTIKA  A TEORETICKÁ VÝCHODISKA</a:t>
            </a:r>
            <a:br>
              <a:rPr lang="cs-CZ" sz="4400" b="1" dirty="0"/>
            </a:br>
            <a:endParaRPr lang="en-US" sz="4200" i="1" dirty="0"/>
          </a:p>
        </p:txBody>
      </p:sp>
      <p:sp>
        <p:nvSpPr>
          <p:cNvPr id="3" name="Content Placeholder 2">
            <a:extLst>
              <a:ext uri="{FF2B5EF4-FFF2-40B4-BE49-F238E27FC236}">
                <a16:creationId xmlns:a16="http://schemas.microsoft.com/office/drawing/2014/main" id="{1C2C83A8-C57A-4CA7-ADEB-6052E9993ECD}"/>
              </a:ext>
            </a:extLst>
          </p:cNvPr>
          <p:cNvSpPr>
            <a:spLocks noGrp="1"/>
          </p:cNvSpPr>
          <p:nvPr>
            <p:ph idx="1"/>
          </p:nvPr>
        </p:nvSpPr>
        <p:spPr>
          <a:xfrm>
            <a:off x="1097281" y="1845734"/>
            <a:ext cx="10481912" cy="4023360"/>
          </a:xfrm>
        </p:spPr>
        <p:txBody>
          <a:bodyPr>
            <a:normAutofit fontScale="92500" lnSpcReduction="10000"/>
          </a:bodyPr>
          <a:lstStyle/>
          <a:p>
            <a:r>
              <a:rPr lang="cs-CZ" sz="2200" b="1" i="1" dirty="0"/>
              <a:t>„Z faktorů, kterými jsou ovlivněni uživatelé sociálních služeb, představuje trauma ten nejčastější"</a:t>
            </a:r>
            <a:r>
              <a:rPr lang="cs-CZ" sz="2200" b="1" dirty="0"/>
              <a:t> </a:t>
            </a:r>
            <a:r>
              <a:rPr lang="cs-CZ" dirty="0"/>
              <a:t>(Grant, 2012).  </a:t>
            </a:r>
          </a:p>
          <a:p>
            <a:r>
              <a:rPr lang="en-US" b="1" dirty="0">
                <a:solidFill>
                  <a:srgbClr val="FF0000"/>
                </a:solidFill>
              </a:rPr>
              <a:t>70.4 % </a:t>
            </a:r>
            <a:r>
              <a:rPr lang="en-US" dirty="0"/>
              <a:t>respondentů z běžné populace bylo vystaveno v průběhu života traumatické události, průměrná expozice představuje 3.2 traumatu na osobu (studie WHO realizovaná ve 24 zemích</a:t>
            </a:r>
            <a:r>
              <a:rPr lang="cs-CZ" dirty="0"/>
              <a:t>, 2017</a:t>
            </a:r>
            <a:r>
              <a:rPr lang="en-US" dirty="0"/>
              <a:t>)</a:t>
            </a:r>
            <a:endParaRPr lang="cs-CZ" dirty="0"/>
          </a:p>
          <a:p>
            <a:r>
              <a:rPr lang="cs-CZ" sz="2400" b="1" dirty="0"/>
              <a:t>Trauma-Informed Care je přístupem v oblasti zdravotních a  sociálních služeb, který vychází z předpokladu, že s velkou pravděpodobností má jedinec v anamnéze určité trauma. Dokáže rozpoznat přítomnost příznaků traumatu a  uznat roli, jakou může toto trauma hrát v životě daného jedince i pro poskytovatele služby. TIC rozumí vše prostupující povaze traumatu a jeho možnému vlivu. Podporuje prostředí, které přispívá k uzdravení a obnově, spíše než praktiky a  služby, které by mohly jedince neúmyslně retraumatizovat </a:t>
            </a:r>
            <a:r>
              <a:rPr lang="cs-CZ" sz="2400" dirty="0"/>
              <a:t>(ITTIC. Buffalo Center for Social Research, 2018)</a:t>
            </a:r>
          </a:p>
          <a:p>
            <a:r>
              <a:rPr lang="cs-CZ" dirty="0"/>
              <a:t>Zásadní je uvědomnění, že mnozí klienti mají potřeby související s prožitým či  prožívaným traumatem a měli by prospěch z přístupu a specifických intervencí reflektujících tuto skutečnost (Wilson et al., 2013).</a:t>
            </a:r>
            <a:endParaRPr lang="en-US" dirty="0"/>
          </a:p>
          <a:p>
            <a:endParaRPr lang="en-US" dirty="0"/>
          </a:p>
          <a:p>
            <a:endParaRPr lang="cs-CZ" dirty="0"/>
          </a:p>
          <a:p>
            <a:endParaRPr lang="cs-CZ" dirty="0"/>
          </a:p>
          <a:p>
            <a:pPr marL="0" indent="0">
              <a:buNone/>
            </a:pPr>
            <a:endParaRPr lang="cs-CZ" dirty="0"/>
          </a:p>
        </p:txBody>
      </p:sp>
    </p:spTree>
    <p:extLst>
      <p:ext uri="{BB962C8B-B14F-4D97-AF65-F5344CB8AC3E}">
        <p14:creationId xmlns:p14="http://schemas.microsoft.com/office/powerpoint/2010/main" val="157073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37A3E8-AF63-42DF-ABCE-4BB8F076088D}"/>
              </a:ext>
            </a:extLst>
          </p:cNvPr>
          <p:cNvSpPr>
            <a:spLocks noGrp="1"/>
          </p:cNvSpPr>
          <p:nvPr>
            <p:ph type="title"/>
          </p:nvPr>
        </p:nvSpPr>
        <p:spPr/>
        <p:txBody>
          <a:bodyPr>
            <a:normAutofit/>
          </a:bodyPr>
          <a:lstStyle/>
          <a:p>
            <a:r>
              <a:rPr lang="cs-CZ" sz="4200" dirty="0"/>
              <a:t>Přístup Trauma-Informed Care v sociální práci</a:t>
            </a:r>
            <a:endParaRPr lang="en-US" sz="4200" dirty="0"/>
          </a:p>
        </p:txBody>
      </p:sp>
      <p:sp>
        <p:nvSpPr>
          <p:cNvPr id="7" name="Content Placeholder 6">
            <a:extLst>
              <a:ext uri="{FF2B5EF4-FFF2-40B4-BE49-F238E27FC236}">
                <a16:creationId xmlns:a16="http://schemas.microsoft.com/office/drawing/2014/main" id="{E8243258-0E12-4D30-AD15-2D8394BA8E81}"/>
              </a:ext>
            </a:extLst>
          </p:cNvPr>
          <p:cNvSpPr>
            <a:spLocks noGrp="1"/>
          </p:cNvSpPr>
          <p:nvPr>
            <p:ph idx="1"/>
          </p:nvPr>
        </p:nvSpPr>
        <p:spPr>
          <a:xfrm>
            <a:off x="1723457" y="1898442"/>
            <a:ext cx="10058400" cy="4023360"/>
          </a:xfrm>
        </p:spPr>
        <p:txBody>
          <a:bodyPr>
            <a:normAutofit/>
          </a:bodyPr>
          <a:lstStyle/>
          <a:p>
            <a:r>
              <a:rPr lang="cs-CZ" dirty="0"/>
              <a:t>Základní charakteristikou přístupu TIC je posun v tom, jak daného jedince vnímáme:</a:t>
            </a:r>
          </a:p>
          <a:p>
            <a:endParaRPr lang="cs-CZ" dirty="0"/>
          </a:p>
          <a:p>
            <a:endParaRPr lang="cs-CZ" dirty="0"/>
          </a:p>
          <a:p>
            <a:endParaRPr lang="cs-CZ" dirty="0"/>
          </a:p>
          <a:p>
            <a:endParaRPr lang="cs-CZ" dirty="0"/>
          </a:p>
          <a:p>
            <a:r>
              <a:rPr lang="cs-CZ" dirty="0"/>
              <a:t>ZÁKLADNÍ PRINCIPY:</a:t>
            </a:r>
          </a:p>
          <a:p>
            <a:endParaRPr lang="cs-CZ" dirty="0"/>
          </a:p>
          <a:p>
            <a:endParaRPr lang="cs-CZ" dirty="0"/>
          </a:p>
          <a:p>
            <a:endParaRPr lang="en-US" dirty="0"/>
          </a:p>
        </p:txBody>
      </p:sp>
      <p:graphicFrame>
        <p:nvGraphicFramePr>
          <p:cNvPr id="8" name="Diagram 7">
            <a:extLst>
              <a:ext uri="{FF2B5EF4-FFF2-40B4-BE49-F238E27FC236}">
                <a16:creationId xmlns:a16="http://schemas.microsoft.com/office/drawing/2014/main" id="{5A6008DA-E9A2-4853-ACA9-8A70C0F4140B}"/>
              </a:ext>
            </a:extLst>
          </p:cNvPr>
          <p:cNvGraphicFramePr/>
          <p:nvPr>
            <p:extLst>
              <p:ext uri="{D42A27DB-BD31-4B8C-83A1-F6EECF244321}">
                <p14:modId xmlns:p14="http://schemas.microsoft.com/office/powerpoint/2010/main" val="3316901581"/>
              </p:ext>
            </p:extLst>
          </p:nvPr>
        </p:nvGraphicFramePr>
        <p:xfrm>
          <a:off x="2062480" y="28660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709BCCA0-3DBD-40FB-8809-3ED4976D7BFE}"/>
              </a:ext>
            </a:extLst>
          </p:cNvPr>
          <p:cNvGraphicFramePr/>
          <p:nvPr>
            <p:extLst>
              <p:ext uri="{D42A27DB-BD31-4B8C-83A1-F6EECF244321}">
                <p14:modId xmlns:p14="http://schemas.microsoft.com/office/powerpoint/2010/main" val="4121772677"/>
              </p:ext>
            </p:extLst>
          </p:nvPr>
        </p:nvGraphicFramePr>
        <p:xfrm>
          <a:off x="1405823" y="4148489"/>
          <a:ext cx="9441314" cy="214384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996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425E92-90E3-4AA5-9BE3-DB90E3559783}"/>
              </a:ext>
            </a:extLst>
          </p:cNvPr>
          <p:cNvSpPr>
            <a:spLocks noGrp="1"/>
          </p:cNvSpPr>
          <p:nvPr>
            <p:ph type="title"/>
          </p:nvPr>
        </p:nvSpPr>
        <p:spPr>
          <a:xfrm>
            <a:off x="965030" y="963997"/>
            <a:ext cx="3254691" cy="4938361"/>
          </a:xfrm>
        </p:spPr>
        <p:txBody>
          <a:bodyPr anchor="ctr">
            <a:normAutofit/>
          </a:bodyPr>
          <a:lstStyle/>
          <a:p>
            <a:pPr algn="r"/>
            <a:r>
              <a:rPr lang="en-US" sz="3100" b="1" i="1" dirty="0"/>
              <a:t>"Pochopili jsme, že trauma není jen událost, která se odehrála někdy v minulosti; je to také otisk zanechaný touto zkušeností na mysli, mozku a těle" </a:t>
            </a:r>
            <a:r>
              <a:rPr lang="en-US" sz="2400" dirty="0"/>
              <a:t>(van der Kolk, 2014)</a:t>
            </a:r>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0F803DA-1A1A-4E2F-9C5C-4E98B7BD132E}"/>
              </a:ext>
            </a:extLst>
          </p:cNvPr>
          <p:cNvSpPr>
            <a:spLocks noGrp="1"/>
          </p:cNvSpPr>
          <p:nvPr>
            <p:ph idx="1"/>
          </p:nvPr>
        </p:nvSpPr>
        <p:spPr>
          <a:xfrm>
            <a:off x="5134883" y="963507"/>
            <a:ext cx="6092088" cy="4938851"/>
          </a:xfrm>
        </p:spPr>
        <p:txBody>
          <a:bodyPr anchor="ctr">
            <a:normAutofit/>
          </a:bodyPr>
          <a:lstStyle/>
          <a:p>
            <a:pPr marL="0" indent="0">
              <a:buNone/>
            </a:pPr>
            <a:r>
              <a:rPr lang="cs-CZ" sz="2200" b="1" dirty="0"/>
              <a:t>Služby a programy, které využívají v praxi model přístupu TIC, vykazují u uživatelů pokles symptomů, zlepšení jejich každodenního fungování a snížení počtu hospitalizací a krizových intervencí </a:t>
            </a:r>
            <a:r>
              <a:rPr lang="cs-CZ" sz="2200" dirty="0"/>
              <a:t>(Kezelman, 2014) </a:t>
            </a:r>
            <a:r>
              <a:rPr lang="cs-CZ" sz="2200" b="1" dirty="0"/>
              <a:t>a také menší míru klientů, kteří ze služby předčasně odcházejí nebo program nedokončí   </a:t>
            </a:r>
            <a:r>
              <a:rPr lang="cs-CZ" sz="2200" dirty="0"/>
              <a:t>(</a:t>
            </a:r>
            <a:r>
              <a:rPr lang="cs-CZ" dirty="0"/>
              <a:t>Elliot et al., 2005).</a:t>
            </a:r>
          </a:p>
          <a:p>
            <a:pPr marL="0" indent="0">
              <a:buNone/>
            </a:pPr>
            <a:r>
              <a:rPr lang="cs-CZ" sz="1800" i="1" dirty="0"/>
              <a:t>„</a:t>
            </a:r>
            <a:r>
              <a:rPr lang="cs-CZ" i="1" dirty="0"/>
              <a:t>Uzdravení  z traumatu  je  především o vztazích – o  obnovení důvěry, znovunabytí sebevědomí, návratu k pocitu bezpečí a opětovném spojení s láskou. Samozřejmě, léky mohou pomoci zmírnit příznaky a rozhovor s</a:t>
            </a:r>
            <a:r>
              <a:rPr lang="cs-CZ" dirty="0"/>
              <a:t> </a:t>
            </a:r>
            <a:r>
              <a:rPr lang="cs-CZ" i="1" dirty="0"/>
              <a:t> terapeutem může být nesmírně užitečný. Ale léčení a uzdravení je nemožné  –  i s těmi nejlepšími léky a terapií na světě  – bez stálých, pečujících vztahů s druhými“</a:t>
            </a:r>
            <a:r>
              <a:rPr lang="cs-CZ" dirty="0"/>
              <a:t>    (Perry a  Szalavitz, </a:t>
            </a:r>
            <a:r>
              <a:rPr lang="cs-CZ"/>
              <a:t>2006).</a:t>
            </a:r>
            <a:endParaRPr lang="en-US" dirty="0"/>
          </a:p>
        </p:txBody>
      </p:sp>
    </p:spTree>
    <p:extLst>
      <p:ext uri="{BB962C8B-B14F-4D97-AF65-F5344CB8AC3E}">
        <p14:creationId xmlns:p14="http://schemas.microsoft.com/office/powerpoint/2010/main" val="37465367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FB65A0F-99F2-4AB4-B984-25A3494E0190"/>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RESENTATION_TITLE" val="Publish"/>
  <p:tag name="ISPRING_PLAYERS_CUSTOMIZATION" val="UEsDBBQAAgAIAChkLE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AoZCxHhRZNjMwDAAAxDwAAJwAAAHVuaXZlcnNhbC9mbGFzaF9wdWJsaXNoaW5nX3NldHRpbmdzLnhtbNVXX3PaRhB/51PcqJPHIDu1a4cReDy2GDPBQJDcJtPpeA7dgq4+3am6E4Q89dPkg/WTdE9nYwg4Fc244/ICWu3+9t9v97jg7FMmyBwKzZVse4fNA4+ATBTjctb2buLu61OPaEMlo0JJaHtSeeSs0wjyciK4TiMwBlU1QRipW7lpe6kxecv3F4tFk+u8sG+VKA3i62aiMj8vQIM0UPi5oEv8MssctNdpNAgJnOhasVIA4QxDkNxGR0VXUJ16vlOb0ORuVqhSsgslVEGK2aTt/dCtPg86DuqSZyBtcrqDQis2LcoYt/FQEfHPQFLgsxQDPznyyIIzk7a9N0cWBbX9bZQK2+VALcqFwmSkuYfPwFBGDXWPzp+BT0Y/CJyILSXNeBLjG2Lzb3uX8W3U712Gt4NhHEa3V/F138Wwh1Ecfoj3MIp7cT/cR78u/NXHUTju9wbvbuPhsB/3Ro9WWNGNggT+ZsUCrKwqiwRWBQtMWmYTSblAsn1VRg0G6SpoMYNYdTk2cUqFBo/8nsPsfUkFN0tk9QGy+g4gP9c5JGZs29b2TFGC9wjnADEw7OWKEsdvV5Q4Od1I3XfeH9PaGWVAjaFJiuRBWRVa4K+LHtSmSm6kZp/JRAm2SgiyCbABzWBtJKI7LruoeeiRKTZBYKrnBafCI9xg6snKWJcTbbiphrC7rkkQC4cdyHW0VYokpYXeqPiq6pb4SefXgTKgf3OlcKKnVH9RpWBkqUoi+B0Qowi2uczwVwpkfZjItFBZJcVxN0QLjsHNOSyAndVx9BFdZCVa4qbJBRjn4Y+SfyYTmKoCcYHOcSehnGuH39wLOKdaP4LShxhfuRHpDS7DD69sgpTNqUz2BEduQJab58CnmLtU6EIIhdVcg8DKJLTUUPWHcVap1Umztu+Uzqum20ZWoNhujvE4THyRIIu5LKEuYEIlUVIsCU1wU2hLoTlXpUaJI4uD1v8qQGdKuKxCneGwobOCQVEH7eDwzY9Hxz+dnL5tNf2//vzy+ptG99tzJKj15tbnxZPruZ7VV0v6H4y+saq3bLuqyCxD2ZbT3cfP/ZrcXiSBbxfc7n1XreWXuO6i8Hx8cUXGYXTTj6NWHTIMFMGCJSmyaWr/rNSxGd7E2I6wjupoHP5cKwzsS61JCKNacMNaebyrozV2x8Bo7QioFQLu8Jk7MHCLC55xZOX/YjyfmpTvn+z/ZDq/69+IG+1nmk6gRZJiR5+NBS9++z1neV9SxdzT6v6wcWEI/J1XM/sm45JnWEd7uq/uc53jowO8gux81Wgg2uY1t9P4G1BLAwQUAAIACAAoZCxHPtiCoKsCAABUCgAAIQAAAHVuaXZlcnNhbC9mbGFzaF9za2luX3NldHRpbmdzLnhtbJVW207jMBB95yuq7nvDXtmVTCUoXQmpuyBAvDvJNLHq2JU9Kdu/X9uxidMmNK2FVJ85xzMez0whesPE/GIyIZnkUj0DIhOFtkjAJiy/nqY1ohSzTAoEgTMhVUX5dP7pt/uQxDFPqeQO1FjNmmbQurlynzES7+P7lV1DgkxWWyr2K1nIWUqzTaFkLfKToZX7LSjOxMYwL39dLZaDDjjTeI9QdWJa/rRrnGSrQGuwIf1Y2nVSxWkKPHi6dJ+RmtbVx7c/kO2YZuhkN5/tGpJtaQHnJNk8jDn9bAHCPzTUr1/sGqRyugd11uFyW2/PEihZ2IR2NR8/4ruGS5qb9jOCu0u7Tgrshayjk6/g0/Ptzq6I5L/GfU9suyrJH21eDwaCffSUwxxVDSQJu8amS/n2UKPpj2CPkZbzaGJ+pLWOWS3W8p7gjYk8InmgZbxKXlewaMKNiF285S8Wt25SzNeUa899x6IAFew8GEXYgi3zr8nqETMCW+YzZzk8CL4/juDQ1IjCE99S/5hR9r24k35jBkHNNmQs7ILVulrZztVRrB4InErmMNc2nhdWgX03kjisiSk5CooIumMFRSbFH8tL9+42miQHBl9q/YVFkCGHvnpzMZopHefL7S9OJoQ0vwrt5Zr9BM0Qv55SRJqVlflV0tOJ15kuMYmZJv0KOyYNHdS9WMtI43wPiSqqNqBepORj3QiJoMceL5vmGqKTJMoBSfqzTPwhfekXdZWCWppXYxDKpos1vJIVJTd/+MrgDfKuYMDYKLE0xwnK3qsyAnwJAFVZGWq22TSWqubIOOwg9H4EuAsP3YxoU6ND5XaDK1hj1CMeGFWQflK0hRLzuoYewasJq1/RWEYUPdJUu5t1+j4M4ejozlwO48zWXkxqAF9LnaON/TiHBrT/Tf4HUEsDBBQAAgAIAChkLEcvyuJwoQMAAEIOAAAmAAAAdW5pdmVyc2FsL2h0bWxfcHVibGlzaGluZ19zZXR0aW5ncy54bWzVV21z2kYQ/s6vuFEnH4PsxKkdRuDx2GLMhAABuU2m0/EcugVdfbpT704Q8qm/Jj+sv6R7OhubYLsib234AlrtPrv77N4jER2/zwVZgDZcyXaw39wLCMhUMS7n7eAi6T49CoixVDIqlIR2IFVAjjuNqCingptsAtaiqyEII02rsO0gs7ZoheFyuWxyU2h3V4nSIr5ppioPCw0GpAUdFoKu8MuuCjBBp9EgJPKm14qVAghnWILkrjoqzm0ugtB7TWl6NdeqlOxUCaWJnk/bwU/d6nPj45HOeA7S9WY6aHRm26KMcVcOFRP+AUgGfJ5h3YcHAVlyZrN28OzAoaB3uI1SYfsWqEM5VdiLtNfwOVjKqKX+0uez8N6aG4M3sZWkOU8TvENc++3gLLmc9Htn8eVgmMSTy/Pkdd/XsENQEr9NdghKekk/3sW/Lvz5u1E87vcGry6T4bCf9Ea3UcjoBiFRuMlYhMyqUqewJiyyWZlPJeUCd+0TGg1Y3FZB9RwS1eU4xBkVBgLyRwHzNyUV3K5wqfdwqa8AihNTQGrHbmztwOoSgls4D4iF4SzXK/Hi5XolDo82Wg999tu27q0yotbSNMPlQVtVWhTeNd24zZTcaM1dk6kSbN3QDFkW2MuJ5lQEhFvsLV3ftY4B2+UC+Xex+82ZtFvNpRnVZoPDNY9uldPObwNlwfzum/Omh1x/VaVgZKVKIvgVEKsIDq7M8VcG5O7xIDOt8soqqLHECM6ALDgsgR3XSfQOU+QlRqJ0FAKsz/BnyT+QKcyURlygCxQZtHPj8Zs7ARfUmFtQelPjE7/0vcFZ/PaJa5CyBZXpjuA4bcgL+y3wKfYuFaYQQiGbdyCQmZSWBqr5MM4qtzpt1s6d0UU1dDfIChTHzbEej4k3UtxCLkuoC5hSSZQUK0JTPPvGrdCCq9KgxS+LhzafVaAPJVxWpc7xgYLJNANdB21v/9nzgxc/Hx69bDXDv//6+PTRoGs9HAnqsnlBPH1QcOtFfSK7/xL0iPhuxXaVzt2Gsq2k9z9QroVvW0ii0MnO/QpWCe33EbBJfDI+PSfjeHLRTyatOuMdKIIUpBnux8y9UNSJGV4kSHBcx3U0jn+pVQYyXWu340ktuGGtPl7V8Rp7YR/dEfVaJaAqz/0jAHVZ8Jzjnv0QB+6h3f/ys/pdztvjbwz+NH6t8wZUpxnO6JvN9b9XqK9K2P+JA3+1fg/fePGOwnv/4jTQvvm/r9P4B1BLAwQUAAIACAAoZCxHhLo+uYwBAAAeBgAAHwAAAHVuaXZlcnNhbC9odG1sX3NraW5fc2V0dGluZ3MuanONlE1vwjAMhu/8iiq7Toh9su02DSZN4jBp3KYd0mJKRZpESdrRIf77kpZBE9xR+0JePbyOXcXbQWSDJCR6irb17/r87p9rDZxmVAGXvs469NzpRLNsAfMsB5ZxIAFSOmRJmYaDvjsimDPhtWtcfThf3TIkAqEloilE04hWIto3om0OTbTEH7+zfVdNR605x4Uxgg8TwQ1wM+RC5bRmyMVrHe0GA1iUoM6gS5qAZzquo4s8Ot6NXba5ROSS8momUjGMabJOlSj4oqv+qpKg7BdfN8Docfwy9exYps2bgTwsPH1w2U1KBVrDvu791CUKMxoDa/mO6vgH9YxPGwroMtOZ+aOfr1y2aUlT6DElO1Dr1ZczsDENcXPt0iMYrUD1sRKykH04JVI3kRP0dOYHlAm6yHjacJORS5Rzl3W2XdM7Nno7cUm8JySCJ7RCnmTetTh6PHvzp3lVdVB1hvyTYYuAY6LARImJJb5HTLhH3PkzItQYmqxyux7sarRzoGoNai4Es/f/OnfVsNZg9wtQSwMEFAACAAgAKGQsRx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ChkLEe6b7t+awAAAHAAAAAcAAAAdW5pdmVyc2FsL2xvY2FsX3NldHRpbmdzLnhtbLOxr8jNUShLLSrOzM+zVTLUM1BSSM1Lzk/JzEu3VQoNcdO1UFIoLknMS0nMyc9LtVXKy1dSsLfjssnJT07MCU4tKQEqLFYoyEmsTC0KSc0FMkpS/RJzgSpTfZziU1LTEktzSgLA0kr6dlwAUEsDBBQAAgAIAIOAj0X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ChkLEdDmeyhuggAAKY5AAApAAAAdW5pdmVyc2FsL3NraW5fY3VzdG9taXphdGlvbl9zZXR0aW5ncy54bWztW/1u2zgS/79PQfiwwB5wiD/krxxcH/RBJ0Id2WupSXuHg0FbTCxEFn0S7TYL/3FPsw+2T3JDSoolx3Gktjhg7xQ1RTWc+c1wODMkNeggevQCfRtxtvZ+JdxjgU0594KHaPgOocGS+SychjSiPKofKHde4LIvZnDPBA2oESeBS0JXF6PRsIFG8gf1e2rf6MNbW2u3UK+NW7iPDNzRYexSMS4VHcaMVlMf1I8gYtyQLmnAT6MO6rnRlwJmENGQm4FLvw6VPHd2KD+Dq5C4HvBFw25bPPtU695oiwe1m51eB+9bqqIoXaR3jKbR2Pd6lz21iXCj3Wkoe63fUloKanY6zcvuvtlrdRR4G112AaWNL7uo3Wu3W8a+hVsgjVRVM1r6vqdcNpsqaMP9S30/Gmm9RgM1m02lbew7XWWkNRBwK4ChKn3hQMVQNKW7VzW12VfQSB9po/YeG7ird1C/hbuNxr6taUqjcXDuYXZZdx2ohaeTuvMNwJNLcHJUxFb9RHANltswBGaHrjc+4RQFZE3f1+hYm7v0nmx9PvXJEw1rSXjKUE6ZU6vy1JgIZAE1tD2gUqSzbRhR9POSbZ7+PKjLoZRPmpXNiywdee772mLLOQsulizgYOtFwMI18WvDP8Whk0ysiCTbwVRKyN2TJT2o68mfomKJLghneM4JLdl6Q4KnMXtgFwuyfHwI2TZwC5m5etrQ0PeCR+BuXPZ0fFaR70Xc5HSdsw/3xVNcbAPlKqLCvC4WTyFJnyyon2psyJ8ScgeVb3vkSHTnRR6XompTPOdEN+SB5hegr4rnvEwAWvKr1hPP20KcfuXArojsb51llxmYVxJXy7NSbLPdlI2nTcgehLPzcm8v9LOcz6D4BA/CwoZ4CgmJCQqFhVYpcZucv3HEmLwe15LBGrTA4maLS0KSkFNtrk9upqr1eT6eXE3mmnlVG+pxViKRlj+3uv2vzU4XKlciVxDJvlHH4zwWkmCdRjEsy5lNxnMAxOO5hT85taH4u7To5KMzNi1cGyb/KA0wneHb2lD8XUT042yGLWduj00Dz017bk0c6ZcxdrBRG35mW7QiO4o4QzuPfkF8RRGUZy+kKPI9Vw6Iku0FW1pAnzG5UU1rPsO2MzN1x5xYtaHNwvDpLxKZbPkKgmdFIuR6EVn41JVqIUTkuCgvoF0ezxD84SsPONmaeMFFEe0z9c60rubOZDK259gyUkptiAMXGSERmsoDzVQbzwAjJLCNf5v4XEafRECq75cGuTavrsfw6whDrr2HlQ+//BusmWJYkikNCghC4OAZRJ1t301mhvAhKEQEbUgUfWGhmwua7NIVwDYtfQKhqTsZfEfApNiw8F6whNChS14A7wbbtnqF59rkE8Q45OakpNDkA6Tkh5JCn7ENOYTtAmKWemteqSIjRBqmCZLm4JKIePefEFkuQU54c+exbQQU4WFIE5mNUWlFNv7lI6yjqY5PJHuMCX6WK/jg7ShYEbqFogoKkI4NEVe/fDT/Ph+p5hgbcwg0Y3I3d2R9FPoIFJKAcUR8n4lpgGri7kiwpGhBl2QL6fAEbK7nSjax/NKYf229XxHhSRH6KalfloE//XRR3rpc1Xtp5BpOzaAMziob/pb2zAy+0RAR8K9aUcQB5U2w41TWTMgMzWOlhDBUdFG6oAj7pQRNawTqpnFdgMIhLjqlAKxJgmEx9B0wt+C5nCG34NFyEHdYs00HNu07uhCn2ALCcrnjVTu90uKu4VO45z2v9oLeM0gXn5JdvCFCDZTLX2SVM1turkQ5pjMGwy3AfIj3VUD1vbU4ixeD/XiDU1fEZSU3nzu29V2Zw773KEsL+Hm7pi/38/uQrSXVJ1Ea13Fx+9t3GhJPcRbrnZbbiGyszvTrua5aOhbnQ5FVfnE5iFFh2dix52NVEwgQrGvClysorPfi1F4cKz7fGXikAl7iXpuScLn6/d+/FYc5siemooT617I4kIKiauFnvH9YjNPonwVwHFXLi8qXgoLJ8TgVLX5adkwIkx9yACXxZrBma/HBopBqCMRkGVXHUfXrG4hVW4Ym24bLQvt3FuRGnX2A8iNPbrXhDQkfoXw5jPllgaTnRWzy0jYcLixb7nsBLSn+3fuBmLxjTueqYcibHOSo7y0f403QheNo8tEG+XClK4GnX6sW1MgjSOp6vDym3GLScgQlIX4/FITdyR3nmXC4HsP1m2157rYd8JD5U/Gd4uWHOWAQn1UgjIc8FBe09C3LEa3Yl2TtEq4s5ZhTfGScinPZ8J74UcJ8IB6zz0TuuFnehHLMeMt8qM56PJ0sf37gWEzXNfkhLyvxTHthO5yak6HDRDPEY36LfuUv+DPEY35b7FkTOKa/tOl4KCuafl3RSJilZxYvATqxesBEA1mnEhPTtzyPMGEsPrNFmZkkhDznmrl0KDdfx1vTJKEFLWtx/RWTB8HzMeJGyCye7ORacjRwCOD6+QgecI/79PXwlvOAJMz6Wr6/K+XGQfw5+NgZMRXxpw19X4MLAFmuRK2PaijBeF8T7ow/ub8mt0krmihoGUlpzXnRtazosqCXUhmIOl5OFYvz/bzQoP7CT4P6uRUaJLCvL2CwXS9oiCEGPKhzyQrliVn2Vfpp41aeDI/kXhnNAvAVYAdwV0kzIUPIBZY8WKXZEr9kx9dbn3s+3VE/4ckQMs45P/9BBNlxPrhVPqb3PBveCaV0FiTF7hCL+SKYob8qJW9GucKfHymZdJwsIjn7E9Uq3X8yyk5sSWmhFvGerdGMHy17/YQu4H3N/YN6dqeFInWib3a2mfaiLVd10qpO2h+ik1ag9XSik1ZQ6Ls6aQWUVJ20H9ZJe1e10qpWWtVKq1ppVSutaqVVrbSqlVa10qpWWtVKq1ppVSutaqVVrbQf2krLfIh9q5N2YC3USDuwV320qo9W9dH+T/pocXCWbqPFYv+7XbRDzv64JtqpbtgfuYuWYf0vtNGOaSAKeK/+V8z/AFBLAwQUAAIACAAoZCxHGg5ZtbYKAAAqHwAAFwAAAHVuaXZlcnNhbC91bml2ZXJzYWwucG5n7Zl7UFN3FscvPlatqLWtIwgktW7ddlFB8EGAJLXVotaKtVXeD4uQKhCkETCQh9SptIqm7kzXJmgyhVocDYmIECAkccvCtZDkailJISYBo7liCCncJhhuHnsvzu623dn9a//MZPLL3N/n/u7vnHPP+Z7fTD7ftzdpyXOrngMAYMmundv3A8C8EACYu3vhH7CZlwFvGPYTxNif9CYg0YaPYRfzaNve3QYAzbzFnkPzsetFx3amMQBgaTf+DQJLrh4GAIJq1/ZtH5zIthtXl8QaOm6MItLF7/z2M+0WJtN2Ndzb3esqpv3JpH+VvNtUC5YXwV/q7aVTVBX2ZGD7nLnY+MWiYGx8Y200PsW/jY+HAyAAAiAAAiAAAiAAAiAAAiAAAiAAAiAAAiAAAuD/DMgvhfhQs983JVN57Rep3rFklWd0GffpowoVerkjz7qlzkCnd3esV/Ult5s5TYY/AMBPCZI15dAot0/tFLltOf5KfXre3gRU7K2Ave8XSPyR+vSKBaf9Hpiq8vimVebsNIZfXUySjV33/h21X6eHAUCuA9tyOkN5NbHwnNskUR8xlXoTpsfWm/2KiaXBXHd/TlvK3UQKo045nKww0xXF5w84Q/1BlMo/9lR0EABgn+YsGzqxF82CIa4P8bMbiXUD4y52DR91DUU9NkWEmJpNnuFYfMsfUftfDdbBJJqaaZ46NZ0lWQAAHyAPdET/U9CO/FAhiJSzTUesFI51MR8z2/hlDDu7uIJPzZeweu6FysJ3TT5bwphnn3A/lmu+NFIcWxg51LO3f37XOlh+0f2+tS+Styo19mLpI3nmMgB4zapwy+F6R1xKOdplUK+ypKl423KfrkWOyvs9rzPyZVCktY8uSsHeSFdf+Aa/VlUxmojfa1FnvCr8r3cm+Pd3GzOH7Igklnum5YUQ5fddwxMx3D5siiF086ZEWMCj/DN6FcGXtQh/3IcAMLLCN8njFom4SgRfqY0t/PZByqJgGzSh2fMqifhJbA41ao6ewhjmt/rpBei4ikIVQoJWNiUHrpCUgQPhfkWdhcNTX7dvQC6Q5GUZfCxYOvXXFHj6RXIlNwvbejMx6yKkxdwW2ge5y+1yLR6fRCTkNW7HxDtzu+nNsj1vpDaGIbuRUnPaZ+dIRjXttxttdWyN9+2LSGZ4prXxmgbcd9ZhLd14EHedjywDWZTpUVL2uw8FxYgT8r2vuGmAG/j9JKryPHJPT8OcHOoTfZMZ1UmAnz6wu+c/YPrIhTeQfEIy4xJTqNRaPJmcAm1hG/uWCy2SjLs6BB0bEDJB1SaxVAZ5nvTYOrxWBDk7wlAizrTk8GkStEbWI5hCQ5SbosXzB9MfaraSiWBpKdW6CWTDb6+Cw46y2RSCSrnB1hDmam+vG1gHdn9yvnHIi/J/Z3wZ9xxiscTB3SetG2+gy1x97l+ImkTTeW6hq73YW8W+vwQAEgeYG1kO1uHLjlJF2RaoR6qlCfWQyxk+46kfqVyONjToqXVY1CUFJMkOyDZkSX9U1Cbd4Su9nNh8SGywxIqauHR+h4MwmV89ysoLhx1cP+o3tx39MU40waq5pOIog/QR5RQvE2VxOLdFjl+MFEiYYsiyrmGU29pisEwRH9ssMb3juoDkPembvAW71e7jIE8eBJykkaRyAh9xi3vGZobTSyJEOcnBqUlh0uhoipyCdHHCT90ZTyB4BwTYQzI1MWbzzDCTXNU//LE91jy9/fSKVO3qfKMSao/itUgsZOW6aHEY3PVRHYk60uvuJZlXw1IRVGEMgQdEMgi2TennlpPjeI0kHzrOyiLyf2tjwwvWmpnMOF7Ld/oY6i0kdXgQioQHiHBsITphoWNZkKatGaHGWLrWpietUMOw0yRwvomkt5yDdAdtB7x5e1I35ilS2Q68XDYn2aqybTqnQqgXEDWdEfoxSDaq7mSLmjeQtcym44urR/1sTpenjIO8QRZa2yFWotaTKx5IjJe2ydVJ1nFdMaYObdAgu6X+h6k0d9dNA01D07mMoBEAbreMC0tMCXnCJKjzaMGnp5iT9DapUye+rBPYWIIySgLYaop/ckhxhbn+NrXqvcmWDiyhj/aypAyjFa1bGaWPZzQl01Aty3siGzTXHEt85UEcaKiQKdQKPII3byVksiO0vkLVjg8vg5UvixfY6CIa9KsKFdkZnMxLtLZkfgavoTnBqMYqspDS0uagTGDiLcyfZiEm9534+A+bZAfDQ1pMgobzvKSlUinUaYsDG148+NVXPJt9uXyztQlXoMHaDpMNFToYTVt1M8fbeJZpEoNT/ctT3WdDnPttBVnaJEP/fVv/nO5OBJxc+VizpI3w0fX49eBAU4pAH3GzwPge/OnD++0W1gzicrOMq22JOtXF36UgxQB75s7cE/uv9tLR/zBXN1JFC+flxkn/prU1tZ5OoKYQU84+dJ7xrevUn/3pUTFhNvtSzWA6KNQ3yiTreSVeAmimNhcYlSkyo4KR2W1+ghmoLl2+1exRX9sILtBX3taca9+71XoLRBKE5eRUvZhtrVZq8zB/hikiEfHnWPAtWK/XUUAkg1G7+ncKaKWEEiPePi4su9XHul8s6ph9/drGBM5sQfczL/jv1DJ9CsOWloySJtgMq16ZHHKLSYRFpTbEy8Ol4XqoDY0jVEdPYGK800+ybxRf0gulzwWDTrQJ0x31nlKS6XZeyqGDcanWoPbrhYwGaAkzsaiggF7rnmHqlt3FrIQiNomIUB5hYaHI2crTMt7Ofcp6JtDLLHFgIxLOZX4/0dyOb2e8RDSAxTazbbZS+Lr66XuhLWuHi+uG5p+2XLfYpkDxCqiwCWFK16zsTTeT42dDGpcNWyot4SHnzRZBWobWHivrUacvkDpQT/3jyDnd8VAVm5kbjTJbjfmUGJqMHonni7q5iPNSqLWGPV/qbjd924JrF0Xgrs66KDf4nuk1XyJckKNZV0TNeOzIvnuZPx9hsckpIogqsHBaRrJzzIqFbGi2ThkKrQwMX03NyYnak6M4QZZ9j2lY0PHL0GTxapurqTlf4756tmphsPkw3rJ56qEmA94PY2OpH4HE2tfZyKnOAoXoSEelQ4dllUgTv7tAZm9B5mLShj5mjskhvFlR4LIfyPNOl8TgxS2aFRt+fYfJ7Lzw+fO2fVegf7Xg7+L/MiLbhLdWJNx81LewerRuNi8a8ZQF+WvmW+/WWzLW9nqqlq7pdN64hnmevREAfv6z7Xmfue9Z67bVJ5lXNf/TYuyQMe5i9uDoDKa3KfyVo32OvKdH8EDKtYMXzLLn/93n3Wf8ABwjYV20BQFAz2RykhLFF56PVSVOhf7Kfq3qnGsFo7/qgrLfCQAnn0QKDZwaXGSMVn5hrXxud8nYMb5UID1xYKbRVCK7v0VKqS3Uoh40rPzZClr7o5Vf+x/yzaRjV3yhageFQaQOGKtHZftvKj9WPjgwJqpUGSsNavTT7EniyCWY7Ngxs0GPnSavVfjZwTLxZhPTi55ZGe1YGuzwvYw+cV9LucJ94HUdkGHlcWNr1McKy4xD19orl3DhqsqexV9hx67JaylHuIXIoHS3/xtUE+nCwkbuMsw4TK29JV5UBb5VjTkNjOzMxY+uMbMXd+bN/pv9Ygg2ntzzv0F9DsedI/4c+KJMWHQNn9i1Y+92yZu5n/wDUEsDBBQAAgAIAChkLEd4THhtSwAAAGsAAAAbAAAAdW5pdmVyc2FsL3VuaXZlcnNhbC5wbmcueG1ss7GvyM1RKEstKs7Mz7NVMtQzULK34+WyKShKLctMLVeoAIoBBSFASaESyDVCcMszU0oygEIGRiYIwYzUzPSMElslczMLuKA+0EwAUEsBAgAAFAACAAgAKGQsR1p/uZk6BAAA4Q4AAB0AAAAAAAAAAQAAAAAAAAAAAHVuaXZlcnNhbC9jb21tb25fbWVzc2FnZXMubG5nUEsBAgAAFAACAAgAKGQsR4UWTYzMAwAAMQ8AACcAAAAAAAAAAQAAAAAAdQQAAHVuaXZlcnNhbC9mbGFzaF9wdWJsaXNoaW5nX3NldHRpbmdzLnhtbFBLAQIAABQAAgAIAChkLEc+2IKgqwIAAFQKAAAhAAAAAAAAAAEAAAAAAIYIAAB1bml2ZXJzYWwvZmxhc2hfc2tpbl9zZXR0aW5ncy54bWxQSwECAAAUAAIACAAoZCxHL8ricKEDAABCDgAAJgAAAAAAAAABAAAAAABwCwAAdW5pdmVyc2FsL2h0bWxfcHVibGlzaGluZ19zZXR0aW5ncy54bWxQSwECAAAUAAIACAAoZCxHhLo+uYwBAAAeBgAAHwAAAAAAAAABAAAAAABVDwAAdW5pdmVyc2FsL2h0bWxfc2tpbl9zZXR0aW5ncy5qc1BLAQIAABQAAgAIAChkLEca2uo7qgAAAB8BAAAaAAAAAAAAAAEAAAAAAB4RAAB1bml2ZXJzYWwvaTE4bl9wcmVzZXRzLnhtbFBLAQIAABQAAgAIAChkLEe6b7t+awAAAHAAAAAcAAAAAAAAAAEAAAAAAAASAAB1bml2ZXJzYWwvbG9jYWxfc2V0dGluZ3MueG1sUEsBAgAAFAACAAgAg4CPRc6CCTfsAgAAiAgAABQAAAAAAAAAAQAAAAAApRIAAHVuaXZlcnNhbC9wbGF5ZXIueG1sUEsBAgAAFAACAAgAKGQsR0OZ7KG6CAAApjkAACkAAAAAAAAAAQAAAAAAwxUAAHVuaXZlcnNhbC9za2luX2N1c3RvbWl6YXRpb25fc2V0dGluZ3MueG1sUEsBAgAAFAACAAgAKGQsRxoOWbW2CgAAKh8AABcAAAAAAAAAAAAAAAAAxB4AAHVuaXZlcnNhbC91bml2ZXJzYWwucG5nUEsBAgAAFAACAAgAKGQsR3hMeG1LAAAAawAAABsAAAAAAAAAAQAAAAAArykAAHVuaXZlcnNhbC91bml2ZXJzYWwucG5nLnhtbFBLBQYAAAAACwALAEkDAAAzKgAAAAA="/>
  <p:tag name="ISPRING_SCORM_ENDPOINT" val="&lt;endpoint&gt;&lt;enable&gt;0&lt;/enable&gt;&lt;lrs&gt;http://&lt;/lrs&gt;&lt;auth&gt;0&lt;/auth&gt;&lt;login&gt;&lt;/login&gt;&lt;password&gt;&lt;/password&gt;&lt;key&gt;&lt;/key&gt;&lt;name&gt;&lt;/name&gt;&lt;email&gt;&lt;/email&gt;&lt;/endpoint&gt;&#10;"/>
  <p:tag name="ARTICULATE_SLIDE_COUNT" val="26"/>
  <p:tag name="ARTICULATE_PROJECT_OPEN" val="0"/>
  <p:tag name="ISPRING_RESOURCE_PATHS_HASH_PRESENTER" val="893d26b061a991a4c27d6a46c2865e01a5f9137"/>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71382D-A9CF-4654-8232-41B66288598A}">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054824D-DF21-4C14-AA36-D9303262BC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223E1B-5D2F-4BC0-A6B4-9FD97EE9EA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695</Words>
  <Application>Microsoft Office PowerPoint</Application>
  <PresentationFormat>Widescreen</PresentationFormat>
  <Paragraphs>63</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Dancing Script</vt:lpstr>
      <vt:lpstr>Calibri Light</vt:lpstr>
      <vt:lpstr>Retrospect</vt:lpstr>
      <vt:lpstr>Přístup  Trauma-Informed Care  v sociální práci  studentský odborný projekt</vt:lpstr>
      <vt:lpstr>Realizace projektu</vt:lpstr>
      <vt:lpstr> Cíl projektu</vt:lpstr>
      <vt:lpstr>Pojetí a zaměření projektu</vt:lpstr>
      <vt:lpstr>Využití přístupu Trauma-Informed Care v sociální práci s vybranými cílovými skupinami</vt:lpstr>
      <vt:lpstr>Přínos projektu a  jeho využití v praxi</vt:lpstr>
      <vt:lpstr>Přístup Trauma-Informed Care v sociální práci ZÁKLADNÍ CHARAKTERISTIKA  A TEORETICKÁ VÝCHODISKA </vt:lpstr>
      <vt:lpstr>Přístup Trauma-Informed Care v sociální práci</vt:lpstr>
      <vt:lpstr>"Pochopili jsme, že trauma není jen událost, která se odehrála někdy v minulosti; je to také otisk zanechaný touto zkušeností na mysli, mozku a těle" (van der Kolk, 2014)</vt:lpstr>
      <vt:lpstr> Příklad z praxe – Práce s ženami ve výkonu trestu odnětí svobody  Velká Británie (One Small Thing, www.onesmallthing.org.uk) </vt:lpstr>
      <vt:lpstr>Děkujeme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2019-10-15T13:10:32Z</dcterms:created>
  <dcterms:modified xsi:type="dcterms:W3CDTF">2019-10-15T14:18:56Z</dcterms:modified>
</cp:coreProperties>
</file>