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4161" r:id="rId4"/>
  </p:sldMasterIdLst>
  <p:notesMasterIdLst>
    <p:notesMasterId r:id="rId16"/>
  </p:notesMasterIdLst>
  <p:handoutMasterIdLst>
    <p:handoutMasterId r:id="rId17"/>
  </p:handoutMasterIdLst>
  <p:sldIdLst>
    <p:sldId id="271" r:id="rId5"/>
    <p:sldId id="272" r:id="rId6"/>
    <p:sldId id="276" r:id="rId7"/>
    <p:sldId id="274" r:id="rId8"/>
    <p:sldId id="273" r:id="rId9"/>
    <p:sldId id="282" r:id="rId10"/>
    <p:sldId id="279" r:id="rId11"/>
    <p:sldId id="280" r:id="rId12"/>
    <p:sldId id="284" r:id="rId13"/>
    <p:sldId id="283" r:id="rId14"/>
    <p:sldId id="275" r:id="rId15"/>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Dancing Script" panose="020B0604020202020204" charset="0"/>
      <p:regular r:id="rId24"/>
      <p:bold r:id="rId25"/>
    </p:embeddedFont>
  </p:embeddedFontLst>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437" autoAdjust="0"/>
  </p:normalViewPr>
  <p:slideViewPr>
    <p:cSldViewPr snapToGrid="0">
      <p:cViewPr varScale="1">
        <p:scale>
          <a:sx n="67" d="100"/>
          <a:sy n="67" d="100"/>
        </p:scale>
        <p:origin x="604" y="48"/>
      </p:cViewPr>
      <p:guideLst/>
    </p:cSldViewPr>
  </p:slideViewPr>
  <p:outlineViewPr>
    <p:cViewPr>
      <p:scale>
        <a:sx n="33" d="100"/>
        <a:sy n="33" d="100"/>
      </p:scale>
      <p:origin x="0" y="-1776"/>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0BE22D-9BFF-43CB-BEF4-E986E52D1D50}"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D278A6F7-D1E8-4DD8-9893-E05957599F2E}">
      <dgm:prSet phldrT="[Text]" custT="1"/>
      <dgm:spPr/>
      <dgm:t>
        <a:bodyPr/>
        <a:lstStyle/>
        <a:p>
          <a:r>
            <a:rPr lang="cs-CZ" sz="2200" dirty="0"/>
            <a:t>1. materiál v ČR, ve kterém je uceleně představen přístup Trauma-Informed Care v kontextu sociální práce</a:t>
          </a:r>
          <a:endParaRPr lang="en-US" sz="2200" dirty="0"/>
        </a:p>
      </dgm:t>
    </dgm:pt>
    <dgm:pt modelId="{AB478200-E9BE-465F-B58C-445ACF9A4A4C}" type="parTrans" cxnId="{D0428645-8FD4-4770-9817-E752F6EBD227}">
      <dgm:prSet/>
      <dgm:spPr/>
      <dgm:t>
        <a:bodyPr/>
        <a:lstStyle/>
        <a:p>
          <a:endParaRPr lang="en-US"/>
        </a:p>
      </dgm:t>
    </dgm:pt>
    <dgm:pt modelId="{991EFDA8-BF5C-4DC7-B8B9-4A8BFEB89571}" type="sibTrans" cxnId="{D0428645-8FD4-4770-9817-E752F6EBD227}">
      <dgm:prSet/>
      <dgm:spPr/>
      <dgm:t>
        <a:bodyPr/>
        <a:lstStyle/>
        <a:p>
          <a:endParaRPr lang="en-US"/>
        </a:p>
      </dgm:t>
    </dgm:pt>
    <dgm:pt modelId="{5B9628C4-0FB0-41BA-84DA-07FA15A16E6D}">
      <dgm:prSet custT="1"/>
      <dgm:spPr/>
      <dgm:t>
        <a:bodyPr/>
        <a:lstStyle/>
        <a:p>
          <a:r>
            <a:rPr lang="en-US" sz="2200" dirty="0"/>
            <a:t>Stipendijní program na podporu vědecké činnosti studentů Vysoké školy polytechnické Jihlava</a:t>
          </a:r>
        </a:p>
      </dgm:t>
    </dgm:pt>
    <dgm:pt modelId="{66CE2B3E-A388-4A5A-A021-BA8D4D4FD3AB}" type="parTrans" cxnId="{4C267BA1-E42A-458F-AC2D-CD19FC899358}">
      <dgm:prSet/>
      <dgm:spPr/>
      <dgm:t>
        <a:bodyPr/>
        <a:lstStyle/>
        <a:p>
          <a:endParaRPr lang="en-US"/>
        </a:p>
      </dgm:t>
    </dgm:pt>
    <dgm:pt modelId="{820AD26F-8DFF-48C1-B253-D12C97399AB6}" type="sibTrans" cxnId="{4C267BA1-E42A-458F-AC2D-CD19FC899358}">
      <dgm:prSet/>
      <dgm:spPr/>
      <dgm:t>
        <a:bodyPr/>
        <a:lstStyle/>
        <a:p>
          <a:endParaRPr lang="en-US"/>
        </a:p>
      </dgm:t>
    </dgm:pt>
    <dgm:pt modelId="{254A6063-B8C1-4C6D-B137-B973FF253541}">
      <dgm:prSet custT="1"/>
      <dgm:spPr/>
      <dgm:t>
        <a:bodyPr/>
        <a:lstStyle/>
        <a:p>
          <a:r>
            <a:rPr lang="en-US" sz="2200" dirty="0"/>
            <a:t>Realizace 5/2019 – 8/2019</a:t>
          </a:r>
        </a:p>
      </dgm:t>
    </dgm:pt>
    <dgm:pt modelId="{75B69BEE-5EB8-4298-B82C-D3F9DF6BCB02}" type="parTrans" cxnId="{9FCDB56C-D732-4C36-847A-91B6BA17CDDB}">
      <dgm:prSet/>
      <dgm:spPr/>
      <dgm:t>
        <a:bodyPr/>
        <a:lstStyle/>
        <a:p>
          <a:endParaRPr lang="en-US"/>
        </a:p>
      </dgm:t>
    </dgm:pt>
    <dgm:pt modelId="{58629E77-301C-4107-9038-5A09C7176248}" type="sibTrans" cxnId="{9FCDB56C-D732-4C36-847A-91B6BA17CDDB}">
      <dgm:prSet/>
      <dgm:spPr/>
      <dgm:t>
        <a:bodyPr/>
        <a:lstStyle/>
        <a:p>
          <a:endParaRPr lang="en-US"/>
        </a:p>
      </dgm:t>
    </dgm:pt>
    <dgm:pt modelId="{A9658629-325D-4B79-88A1-D24E94224D59}" type="pres">
      <dgm:prSet presAssocID="{DA0BE22D-9BFF-43CB-BEF4-E986E52D1D50}" presName="root" presStyleCnt="0">
        <dgm:presLayoutVars>
          <dgm:dir/>
          <dgm:resizeHandles val="exact"/>
        </dgm:presLayoutVars>
      </dgm:prSet>
      <dgm:spPr/>
    </dgm:pt>
    <dgm:pt modelId="{3E0B4E78-23F6-4EBB-B7C9-BEFFCDA92860}" type="pres">
      <dgm:prSet presAssocID="{5B9628C4-0FB0-41BA-84DA-07FA15A16E6D}" presName="compNode" presStyleCnt="0"/>
      <dgm:spPr/>
    </dgm:pt>
    <dgm:pt modelId="{1F20A018-4ECE-4A64-A87B-F1B7CA8BD1F4}" type="pres">
      <dgm:prSet presAssocID="{5B9628C4-0FB0-41BA-84DA-07FA15A16E6D}" presName="bgRect" presStyleLbl="bgShp" presStyleIdx="0" presStyleCnt="3"/>
      <dgm:spPr/>
    </dgm:pt>
    <dgm:pt modelId="{992D8A76-BC7C-4EFE-AD17-91780F3771E7}" type="pres">
      <dgm:prSet presAssocID="{5B9628C4-0FB0-41BA-84DA-07FA15A16E6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elder"/>
        </a:ext>
      </dgm:extLst>
    </dgm:pt>
    <dgm:pt modelId="{36327F49-FC45-45E9-A86F-57CBDA1C91B8}" type="pres">
      <dgm:prSet presAssocID="{5B9628C4-0FB0-41BA-84DA-07FA15A16E6D}" presName="spaceRect" presStyleCnt="0"/>
      <dgm:spPr/>
    </dgm:pt>
    <dgm:pt modelId="{22FF8D1F-5B5A-4875-8924-1F75DF2F1A8F}" type="pres">
      <dgm:prSet presAssocID="{5B9628C4-0FB0-41BA-84DA-07FA15A16E6D}" presName="parTx" presStyleLbl="revTx" presStyleIdx="0" presStyleCnt="3">
        <dgm:presLayoutVars>
          <dgm:chMax val="0"/>
          <dgm:chPref val="0"/>
        </dgm:presLayoutVars>
      </dgm:prSet>
      <dgm:spPr/>
    </dgm:pt>
    <dgm:pt modelId="{11E863ED-09F2-4BB3-B435-BD3E99BBC6E1}" type="pres">
      <dgm:prSet presAssocID="{820AD26F-8DFF-48C1-B253-D12C97399AB6}" presName="sibTrans" presStyleCnt="0"/>
      <dgm:spPr/>
    </dgm:pt>
    <dgm:pt modelId="{C03C834A-FAA9-4051-9790-80912D5988B7}" type="pres">
      <dgm:prSet presAssocID="{254A6063-B8C1-4C6D-B137-B973FF253541}" presName="compNode" presStyleCnt="0"/>
      <dgm:spPr/>
    </dgm:pt>
    <dgm:pt modelId="{A356C38E-0DFA-4F6F-AE87-6529FA51DA8C}" type="pres">
      <dgm:prSet presAssocID="{254A6063-B8C1-4C6D-B137-B973FF253541}" presName="bgRect" presStyleLbl="bgShp" presStyleIdx="1" presStyleCnt="3"/>
      <dgm:spPr/>
    </dgm:pt>
    <dgm:pt modelId="{1852AE66-3ADA-431A-939F-C4456875B843}" type="pres">
      <dgm:prSet presAssocID="{254A6063-B8C1-4C6D-B137-B973FF25354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9D1245B0-AA89-4196-8B83-7A7E1D57299C}" type="pres">
      <dgm:prSet presAssocID="{254A6063-B8C1-4C6D-B137-B973FF253541}" presName="spaceRect" presStyleCnt="0"/>
      <dgm:spPr/>
    </dgm:pt>
    <dgm:pt modelId="{20F8613E-4F24-4C3B-9A71-DBDD891C98CE}" type="pres">
      <dgm:prSet presAssocID="{254A6063-B8C1-4C6D-B137-B973FF253541}" presName="parTx" presStyleLbl="revTx" presStyleIdx="1" presStyleCnt="3">
        <dgm:presLayoutVars>
          <dgm:chMax val="0"/>
          <dgm:chPref val="0"/>
        </dgm:presLayoutVars>
      </dgm:prSet>
      <dgm:spPr/>
    </dgm:pt>
    <dgm:pt modelId="{3284590D-0508-4F12-9E56-43B155429120}" type="pres">
      <dgm:prSet presAssocID="{58629E77-301C-4107-9038-5A09C7176248}" presName="sibTrans" presStyleCnt="0"/>
      <dgm:spPr/>
    </dgm:pt>
    <dgm:pt modelId="{15106C4A-A4B6-415B-AABA-154A5A89AA76}" type="pres">
      <dgm:prSet presAssocID="{D278A6F7-D1E8-4DD8-9893-E05957599F2E}" presName="compNode" presStyleCnt="0"/>
      <dgm:spPr/>
    </dgm:pt>
    <dgm:pt modelId="{2A50AE50-3E88-44B3-B2D1-AAF20F615E32}" type="pres">
      <dgm:prSet presAssocID="{D278A6F7-D1E8-4DD8-9893-E05957599F2E}" presName="bgRect" presStyleLbl="bgShp" presStyleIdx="2" presStyleCnt="3"/>
      <dgm:spPr/>
    </dgm:pt>
    <dgm:pt modelId="{46EC9C4F-7F7F-4A9D-BFF3-8E98A1BC9A4B}" type="pres">
      <dgm:prSet presAssocID="{D278A6F7-D1E8-4DD8-9893-E05957599F2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CC5F4D04-C2AE-4950-A2DC-9B2C1F1C3D13}" type="pres">
      <dgm:prSet presAssocID="{D278A6F7-D1E8-4DD8-9893-E05957599F2E}" presName="spaceRect" presStyleCnt="0"/>
      <dgm:spPr/>
    </dgm:pt>
    <dgm:pt modelId="{8F64FC76-4B8D-4A3B-9FEB-19F7365A933B}" type="pres">
      <dgm:prSet presAssocID="{D278A6F7-D1E8-4DD8-9893-E05957599F2E}" presName="parTx" presStyleLbl="revTx" presStyleIdx="2" presStyleCnt="3">
        <dgm:presLayoutVars>
          <dgm:chMax val="0"/>
          <dgm:chPref val="0"/>
        </dgm:presLayoutVars>
      </dgm:prSet>
      <dgm:spPr/>
    </dgm:pt>
  </dgm:ptLst>
  <dgm:cxnLst>
    <dgm:cxn modelId="{1EAEB00F-758E-4AA4-9D6D-76DC1F483E18}" type="presOf" srcId="{254A6063-B8C1-4C6D-B137-B973FF253541}" destId="{20F8613E-4F24-4C3B-9A71-DBDD891C98CE}" srcOrd="0" destOrd="0" presId="urn:microsoft.com/office/officeart/2018/2/layout/IconVerticalSolidList"/>
    <dgm:cxn modelId="{D0428645-8FD4-4770-9817-E752F6EBD227}" srcId="{DA0BE22D-9BFF-43CB-BEF4-E986E52D1D50}" destId="{D278A6F7-D1E8-4DD8-9893-E05957599F2E}" srcOrd="2" destOrd="0" parTransId="{AB478200-E9BE-465F-B58C-445ACF9A4A4C}" sibTransId="{991EFDA8-BF5C-4DC7-B8B9-4A8BFEB89571}"/>
    <dgm:cxn modelId="{9FCDB56C-D732-4C36-847A-91B6BA17CDDB}" srcId="{DA0BE22D-9BFF-43CB-BEF4-E986E52D1D50}" destId="{254A6063-B8C1-4C6D-B137-B973FF253541}" srcOrd="1" destOrd="0" parTransId="{75B69BEE-5EB8-4298-B82C-D3F9DF6BCB02}" sibTransId="{58629E77-301C-4107-9038-5A09C7176248}"/>
    <dgm:cxn modelId="{C780CF6C-B92F-4092-804A-1CEAA3E17FC2}" type="presOf" srcId="{5B9628C4-0FB0-41BA-84DA-07FA15A16E6D}" destId="{22FF8D1F-5B5A-4875-8924-1F75DF2F1A8F}" srcOrd="0" destOrd="0" presId="urn:microsoft.com/office/officeart/2018/2/layout/IconVerticalSolidList"/>
    <dgm:cxn modelId="{BFBC4C5A-4CC4-4325-B789-AF4B60A22E24}" type="presOf" srcId="{DA0BE22D-9BFF-43CB-BEF4-E986E52D1D50}" destId="{A9658629-325D-4B79-88A1-D24E94224D59}" srcOrd="0" destOrd="0" presId="urn:microsoft.com/office/officeart/2018/2/layout/IconVerticalSolidList"/>
    <dgm:cxn modelId="{4360659F-12E0-4D71-B84E-1436162563ED}" type="presOf" srcId="{D278A6F7-D1E8-4DD8-9893-E05957599F2E}" destId="{8F64FC76-4B8D-4A3B-9FEB-19F7365A933B}" srcOrd="0" destOrd="0" presId="urn:microsoft.com/office/officeart/2018/2/layout/IconVerticalSolidList"/>
    <dgm:cxn modelId="{4C267BA1-E42A-458F-AC2D-CD19FC899358}" srcId="{DA0BE22D-9BFF-43CB-BEF4-E986E52D1D50}" destId="{5B9628C4-0FB0-41BA-84DA-07FA15A16E6D}" srcOrd="0" destOrd="0" parTransId="{66CE2B3E-A388-4A5A-A021-BA8D4D4FD3AB}" sibTransId="{820AD26F-8DFF-48C1-B253-D12C97399AB6}"/>
    <dgm:cxn modelId="{CCE27B6C-CF22-4567-8C6A-1D4FDEAF4524}" type="presParOf" srcId="{A9658629-325D-4B79-88A1-D24E94224D59}" destId="{3E0B4E78-23F6-4EBB-B7C9-BEFFCDA92860}" srcOrd="0" destOrd="0" presId="urn:microsoft.com/office/officeart/2018/2/layout/IconVerticalSolidList"/>
    <dgm:cxn modelId="{D340B142-15B6-4F70-B6DD-1FEBDA81FCF9}" type="presParOf" srcId="{3E0B4E78-23F6-4EBB-B7C9-BEFFCDA92860}" destId="{1F20A018-4ECE-4A64-A87B-F1B7CA8BD1F4}" srcOrd="0" destOrd="0" presId="urn:microsoft.com/office/officeart/2018/2/layout/IconVerticalSolidList"/>
    <dgm:cxn modelId="{EC7DA6C8-7168-44FA-8529-08B238D3DBE5}" type="presParOf" srcId="{3E0B4E78-23F6-4EBB-B7C9-BEFFCDA92860}" destId="{992D8A76-BC7C-4EFE-AD17-91780F3771E7}" srcOrd="1" destOrd="0" presId="urn:microsoft.com/office/officeart/2018/2/layout/IconVerticalSolidList"/>
    <dgm:cxn modelId="{80B0182B-0891-4054-B525-E62B1125973D}" type="presParOf" srcId="{3E0B4E78-23F6-4EBB-B7C9-BEFFCDA92860}" destId="{36327F49-FC45-45E9-A86F-57CBDA1C91B8}" srcOrd="2" destOrd="0" presId="urn:microsoft.com/office/officeart/2018/2/layout/IconVerticalSolidList"/>
    <dgm:cxn modelId="{6A7F48DD-6F50-4877-928E-920EB658B72B}" type="presParOf" srcId="{3E0B4E78-23F6-4EBB-B7C9-BEFFCDA92860}" destId="{22FF8D1F-5B5A-4875-8924-1F75DF2F1A8F}" srcOrd="3" destOrd="0" presId="urn:microsoft.com/office/officeart/2018/2/layout/IconVerticalSolidList"/>
    <dgm:cxn modelId="{268D07D8-A738-42C6-8DB1-F155143B08FF}" type="presParOf" srcId="{A9658629-325D-4B79-88A1-D24E94224D59}" destId="{11E863ED-09F2-4BB3-B435-BD3E99BBC6E1}" srcOrd="1" destOrd="0" presId="urn:microsoft.com/office/officeart/2018/2/layout/IconVerticalSolidList"/>
    <dgm:cxn modelId="{EBEF1EF5-2D1A-4A2E-A786-4D648B987AE2}" type="presParOf" srcId="{A9658629-325D-4B79-88A1-D24E94224D59}" destId="{C03C834A-FAA9-4051-9790-80912D5988B7}" srcOrd="2" destOrd="0" presId="urn:microsoft.com/office/officeart/2018/2/layout/IconVerticalSolidList"/>
    <dgm:cxn modelId="{C74AE953-519D-4A53-8FC9-33B05DADE757}" type="presParOf" srcId="{C03C834A-FAA9-4051-9790-80912D5988B7}" destId="{A356C38E-0DFA-4F6F-AE87-6529FA51DA8C}" srcOrd="0" destOrd="0" presId="urn:microsoft.com/office/officeart/2018/2/layout/IconVerticalSolidList"/>
    <dgm:cxn modelId="{1DB5489D-6522-4A08-A329-6EECC823F6B2}" type="presParOf" srcId="{C03C834A-FAA9-4051-9790-80912D5988B7}" destId="{1852AE66-3ADA-431A-939F-C4456875B843}" srcOrd="1" destOrd="0" presId="urn:microsoft.com/office/officeart/2018/2/layout/IconVerticalSolidList"/>
    <dgm:cxn modelId="{088E99A4-7462-41FF-820F-626DDB8E4A52}" type="presParOf" srcId="{C03C834A-FAA9-4051-9790-80912D5988B7}" destId="{9D1245B0-AA89-4196-8B83-7A7E1D57299C}" srcOrd="2" destOrd="0" presId="urn:microsoft.com/office/officeart/2018/2/layout/IconVerticalSolidList"/>
    <dgm:cxn modelId="{DD485C5E-C3F2-486E-82E2-9BBBDD2A2C07}" type="presParOf" srcId="{C03C834A-FAA9-4051-9790-80912D5988B7}" destId="{20F8613E-4F24-4C3B-9A71-DBDD891C98CE}" srcOrd="3" destOrd="0" presId="urn:microsoft.com/office/officeart/2018/2/layout/IconVerticalSolidList"/>
    <dgm:cxn modelId="{BA6E2247-9E7C-4DCF-98CE-16445F2CC396}" type="presParOf" srcId="{A9658629-325D-4B79-88A1-D24E94224D59}" destId="{3284590D-0508-4F12-9E56-43B155429120}" srcOrd="3" destOrd="0" presId="urn:microsoft.com/office/officeart/2018/2/layout/IconVerticalSolidList"/>
    <dgm:cxn modelId="{C0FC4E8F-2407-4409-A3A3-FC3309B6A276}" type="presParOf" srcId="{A9658629-325D-4B79-88A1-D24E94224D59}" destId="{15106C4A-A4B6-415B-AABA-154A5A89AA76}" srcOrd="4" destOrd="0" presId="urn:microsoft.com/office/officeart/2018/2/layout/IconVerticalSolidList"/>
    <dgm:cxn modelId="{030B12DF-A5FC-42E8-9C27-44D0BA4602D0}" type="presParOf" srcId="{15106C4A-A4B6-415B-AABA-154A5A89AA76}" destId="{2A50AE50-3E88-44B3-B2D1-AAF20F615E32}" srcOrd="0" destOrd="0" presId="urn:microsoft.com/office/officeart/2018/2/layout/IconVerticalSolidList"/>
    <dgm:cxn modelId="{EB71DA65-019A-428F-B7C3-5C4CF0A6FC0D}" type="presParOf" srcId="{15106C4A-A4B6-415B-AABA-154A5A89AA76}" destId="{46EC9C4F-7F7F-4A9D-BFF3-8E98A1BC9A4B}" srcOrd="1" destOrd="0" presId="urn:microsoft.com/office/officeart/2018/2/layout/IconVerticalSolidList"/>
    <dgm:cxn modelId="{C6CB49A0-0057-4339-B608-9D59AC51DD4A}" type="presParOf" srcId="{15106C4A-A4B6-415B-AABA-154A5A89AA76}" destId="{CC5F4D04-C2AE-4950-A2DC-9B2C1F1C3D13}" srcOrd="2" destOrd="0" presId="urn:microsoft.com/office/officeart/2018/2/layout/IconVerticalSolidList"/>
    <dgm:cxn modelId="{8E7FD9CF-224B-4D3F-AAF6-43C6319BA215}" type="presParOf" srcId="{15106C4A-A4B6-415B-AABA-154A5A89AA76}" destId="{8F64FC76-4B8D-4A3B-9FEB-19F7365A933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D46EF0-7692-4D71-B00F-35232E7C4B07}"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FC73EF7A-9BBE-4887-B628-EC7A35060233}">
      <dgm:prSet/>
      <dgm:spPr/>
      <dgm:t>
        <a:bodyPr/>
        <a:lstStyle/>
        <a:p>
          <a:pPr algn="ctr"/>
          <a:r>
            <a:rPr lang="cs-CZ" b="1" dirty="0"/>
            <a:t>Vytvoření materiálu primárně určeného odborné veřejnosti, ve kterém je uceleně představen přístup Trauma-Informed Care </a:t>
          </a:r>
          <a:r>
            <a:rPr lang="cs-CZ" b="0" i="1" dirty="0"/>
            <a:t>(trauma-informovaný přístup) </a:t>
          </a:r>
          <a:r>
            <a:rPr lang="cs-CZ" b="1" dirty="0"/>
            <a:t>v sociální práci se zaměřením na jeho využití v práci s vybranými cílovými skupinami. </a:t>
          </a:r>
          <a:endParaRPr lang="en-US" b="1" dirty="0"/>
        </a:p>
      </dgm:t>
    </dgm:pt>
    <dgm:pt modelId="{3153ADEE-1AAF-484E-BD81-BC67CD834537}" type="parTrans" cxnId="{EBA2EFFD-B543-4E6D-AED7-479F9508EFA2}">
      <dgm:prSet/>
      <dgm:spPr/>
      <dgm:t>
        <a:bodyPr/>
        <a:lstStyle/>
        <a:p>
          <a:endParaRPr lang="en-US"/>
        </a:p>
      </dgm:t>
    </dgm:pt>
    <dgm:pt modelId="{C9909863-E1EC-4E48-9CDD-0B43AD11AF2E}" type="sibTrans" cxnId="{EBA2EFFD-B543-4E6D-AED7-479F9508EFA2}">
      <dgm:prSet/>
      <dgm:spPr/>
      <dgm:t>
        <a:bodyPr/>
        <a:lstStyle/>
        <a:p>
          <a:endParaRPr lang="en-US"/>
        </a:p>
      </dgm:t>
    </dgm:pt>
    <dgm:pt modelId="{123D0E21-511D-4394-A1F5-65425B857A7A}">
      <dgm:prSet/>
      <dgm:spPr/>
      <dgm:t>
        <a:bodyPr/>
        <a:lstStyle/>
        <a:p>
          <a:pPr algn="ctr"/>
          <a:r>
            <a:rPr lang="cs-CZ" dirty="0"/>
            <a:t>...nabídnout studentům sociální práce a odborným pracovníkům pomáhajících profesí nový úhel pohledu na své klienty a jejich potřeby, svoji roli v životech těchto klientů, význam a možný přínos vzájemného vztahu a možnosti, jak zejména klientům zasaženým traumatem lépe porozumět, jak je podpořit a účinně jim  v rámci poskytované služby pomoci.</a:t>
          </a:r>
          <a:endParaRPr lang="en-US" dirty="0"/>
        </a:p>
      </dgm:t>
    </dgm:pt>
    <dgm:pt modelId="{D8C822EE-79C1-4070-AAFE-22838FE47D86}" type="parTrans" cxnId="{772CB2ED-3B38-4389-BFBE-AA7ACF3F987E}">
      <dgm:prSet/>
      <dgm:spPr/>
      <dgm:t>
        <a:bodyPr/>
        <a:lstStyle/>
        <a:p>
          <a:endParaRPr lang="en-US"/>
        </a:p>
      </dgm:t>
    </dgm:pt>
    <dgm:pt modelId="{C66F8479-789B-4253-82DD-A19C8F5A97F2}" type="sibTrans" cxnId="{772CB2ED-3B38-4389-BFBE-AA7ACF3F987E}">
      <dgm:prSet/>
      <dgm:spPr/>
      <dgm:t>
        <a:bodyPr/>
        <a:lstStyle/>
        <a:p>
          <a:endParaRPr lang="en-US"/>
        </a:p>
      </dgm:t>
    </dgm:pt>
    <dgm:pt modelId="{C24A0C2C-370B-43FD-8A47-48938F4BF2B8}" type="pres">
      <dgm:prSet presAssocID="{ACD46EF0-7692-4D71-B00F-35232E7C4B07}" presName="vert0" presStyleCnt="0">
        <dgm:presLayoutVars>
          <dgm:dir/>
          <dgm:animOne val="branch"/>
          <dgm:animLvl val="lvl"/>
        </dgm:presLayoutVars>
      </dgm:prSet>
      <dgm:spPr/>
    </dgm:pt>
    <dgm:pt modelId="{90EB6906-C317-4039-87E2-EA7C740D9033}" type="pres">
      <dgm:prSet presAssocID="{FC73EF7A-9BBE-4887-B628-EC7A35060233}" presName="thickLine" presStyleLbl="alignNode1" presStyleIdx="0" presStyleCnt="2"/>
      <dgm:spPr/>
    </dgm:pt>
    <dgm:pt modelId="{DEEE4E71-17FF-4E96-ABAE-96926F0CFB85}" type="pres">
      <dgm:prSet presAssocID="{FC73EF7A-9BBE-4887-B628-EC7A35060233}" presName="horz1" presStyleCnt="0"/>
      <dgm:spPr/>
    </dgm:pt>
    <dgm:pt modelId="{285ED20A-1B84-4AE5-AE42-3A779FED463C}" type="pres">
      <dgm:prSet presAssocID="{FC73EF7A-9BBE-4887-B628-EC7A35060233}" presName="tx1" presStyleLbl="revTx" presStyleIdx="0" presStyleCnt="2"/>
      <dgm:spPr/>
    </dgm:pt>
    <dgm:pt modelId="{B601998E-F646-4521-85F6-9B7A25164C3C}" type="pres">
      <dgm:prSet presAssocID="{FC73EF7A-9BBE-4887-B628-EC7A35060233}" presName="vert1" presStyleCnt="0"/>
      <dgm:spPr/>
    </dgm:pt>
    <dgm:pt modelId="{FFD733FE-AD49-4159-8D5F-6F1E6F7B3EAC}" type="pres">
      <dgm:prSet presAssocID="{123D0E21-511D-4394-A1F5-65425B857A7A}" presName="thickLine" presStyleLbl="alignNode1" presStyleIdx="1" presStyleCnt="2"/>
      <dgm:spPr/>
    </dgm:pt>
    <dgm:pt modelId="{DADEE25C-878C-4CC3-A3B1-C082D8AF9D54}" type="pres">
      <dgm:prSet presAssocID="{123D0E21-511D-4394-A1F5-65425B857A7A}" presName="horz1" presStyleCnt="0"/>
      <dgm:spPr/>
    </dgm:pt>
    <dgm:pt modelId="{E6863207-3C24-4968-8DC5-7DCD78B3F47D}" type="pres">
      <dgm:prSet presAssocID="{123D0E21-511D-4394-A1F5-65425B857A7A}" presName="tx1" presStyleLbl="revTx" presStyleIdx="1" presStyleCnt="2"/>
      <dgm:spPr/>
    </dgm:pt>
    <dgm:pt modelId="{3F44D078-3E32-4DA0-B21C-2211FC10A395}" type="pres">
      <dgm:prSet presAssocID="{123D0E21-511D-4394-A1F5-65425B857A7A}" presName="vert1" presStyleCnt="0"/>
      <dgm:spPr/>
    </dgm:pt>
  </dgm:ptLst>
  <dgm:cxnLst>
    <dgm:cxn modelId="{3FD7569F-805E-44ED-99D6-5E36F1D45104}" type="presOf" srcId="{ACD46EF0-7692-4D71-B00F-35232E7C4B07}" destId="{C24A0C2C-370B-43FD-8A47-48938F4BF2B8}" srcOrd="0" destOrd="0" presId="urn:microsoft.com/office/officeart/2008/layout/LinedList"/>
    <dgm:cxn modelId="{E01213E1-596D-459D-B89D-73EF35578B0F}" type="presOf" srcId="{FC73EF7A-9BBE-4887-B628-EC7A35060233}" destId="{285ED20A-1B84-4AE5-AE42-3A779FED463C}" srcOrd="0" destOrd="0" presId="urn:microsoft.com/office/officeart/2008/layout/LinedList"/>
    <dgm:cxn modelId="{7B9FB4E6-5E73-4AAC-85DC-6719FCB6B8C5}" type="presOf" srcId="{123D0E21-511D-4394-A1F5-65425B857A7A}" destId="{E6863207-3C24-4968-8DC5-7DCD78B3F47D}" srcOrd="0" destOrd="0" presId="urn:microsoft.com/office/officeart/2008/layout/LinedList"/>
    <dgm:cxn modelId="{772CB2ED-3B38-4389-BFBE-AA7ACF3F987E}" srcId="{ACD46EF0-7692-4D71-B00F-35232E7C4B07}" destId="{123D0E21-511D-4394-A1F5-65425B857A7A}" srcOrd="1" destOrd="0" parTransId="{D8C822EE-79C1-4070-AAFE-22838FE47D86}" sibTransId="{C66F8479-789B-4253-82DD-A19C8F5A97F2}"/>
    <dgm:cxn modelId="{EBA2EFFD-B543-4E6D-AED7-479F9508EFA2}" srcId="{ACD46EF0-7692-4D71-B00F-35232E7C4B07}" destId="{FC73EF7A-9BBE-4887-B628-EC7A35060233}" srcOrd="0" destOrd="0" parTransId="{3153ADEE-1AAF-484E-BD81-BC67CD834537}" sibTransId="{C9909863-E1EC-4E48-9CDD-0B43AD11AF2E}"/>
    <dgm:cxn modelId="{399E9264-EFBA-4113-9690-7AF6A2D4945C}" type="presParOf" srcId="{C24A0C2C-370B-43FD-8A47-48938F4BF2B8}" destId="{90EB6906-C317-4039-87E2-EA7C740D9033}" srcOrd="0" destOrd="0" presId="urn:microsoft.com/office/officeart/2008/layout/LinedList"/>
    <dgm:cxn modelId="{62F23227-4C88-471B-8CDB-B0B2C58F1488}" type="presParOf" srcId="{C24A0C2C-370B-43FD-8A47-48938F4BF2B8}" destId="{DEEE4E71-17FF-4E96-ABAE-96926F0CFB85}" srcOrd="1" destOrd="0" presId="urn:microsoft.com/office/officeart/2008/layout/LinedList"/>
    <dgm:cxn modelId="{B6C74C67-83DB-4C37-8C81-6C5647885FC9}" type="presParOf" srcId="{DEEE4E71-17FF-4E96-ABAE-96926F0CFB85}" destId="{285ED20A-1B84-4AE5-AE42-3A779FED463C}" srcOrd="0" destOrd="0" presId="urn:microsoft.com/office/officeart/2008/layout/LinedList"/>
    <dgm:cxn modelId="{5D50F5F2-336F-470A-AA5F-30060451C6AB}" type="presParOf" srcId="{DEEE4E71-17FF-4E96-ABAE-96926F0CFB85}" destId="{B601998E-F646-4521-85F6-9B7A25164C3C}" srcOrd="1" destOrd="0" presId="urn:microsoft.com/office/officeart/2008/layout/LinedList"/>
    <dgm:cxn modelId="{699C398D-956F-4EE6-BA1C-B257C87A0BF4}" type="presParOf" srcId="{C24A0C2C-370B-43FD-8A47-48938F4BF2B8}" destId="{FFD733FE-AD49-4159-8D5F-6F1E6F7B3EAC}" srcOrd="2" destOrd="0" presId="urn:microsoft.com/office/officeart/2008/layout/LinedList"/>
    <dgm:cxn modelId="{6D4C983B-A0AC-4997-B35A-06B3775551F3}" type="presParOf" srcId="{C24A0C2C-370B-43FD-8A47-48938F4BF2B8}" destId="{DADEE25C-878C-4CC3-A3B1-C082D8AF9D54}" srcOrd="3" destOrd="0" presId="urn:microsoft.com/office/officeart/2008/layout/LinedList"/>
    <dgm:cxn modelId="{00DDC100-E8BC-4191-B182-90823FFC3D5D}" type="presParOf" srcId="{DADEE25C-878C-4CC3-A3B1-C082D8AF9D54}" destId="{E6863207-3C24-4968-8DC5-7DCD78B3F47D}" srcOrd="0" destOrd="0" presId="urn:microsoft.com/office/officeart/2008/layout/LinedList"/>
    <dgm:cxn modelId="{C13F7272-4FAD-4347-B66B-5485F604B3F8}" type="presParOf" srcId="{DADEE25C-878C-4CC3-A3B1-C082D8AF9D54}" destId="{3F44D078-3E32-4DA0-B21C-2211FC10A39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818AED-3DCD-4986-BA4F-87130187450C}" type="doc">
      <dgm:prSet loTypeId="urn:microsoft.com/office/officeart/2018/2/layout/IconVerticalSolidList" loCatId="icon" qsTypeId="urn:microsoft.com/office/officeart/2005/8/quickstyle/simple4" qsCatId="simple" csTypeId="urn:microsoft.com/office/officeart/2005/8/colors/colorful1" csCatId="colorful" phldr="1"/>
      <dgm:spPr/>
      <dgm:t>
        <a:bodyPr/>
        <a:lstStyle/>
        <a:p>
          <a:endParaRPr lang="en-US"/>
        </a:p>
      </dgm:t>
    </dgm:pt>
    <dgm:pt modelId="{380E03DA-E7E4-43A5-8635-CD9B451A5FFA}">
      <dgm:prSet/>
      <dgm:spPr/>
      <dgm:t>
        <a:bodyPr/>
        <a:lstStyle/>
        <a:p>
          <a:pPr>
            <a:lnSpc>
              <a:spcPct val="100000"/>
            </a:lnSpc>
          </a:pPr>
          <a:r>
            <a:rPr lang="cs-CZ"/>
            <a:t>Teoretický přehled</a:t>
          </a:r>
          <a:endParaRPr lang="en-US" dirty="0"/>
        </a:p>
      </dgm:t>
    </dgm:pt>
    <dgm:pt modelId="{97A449A8-6B1B-46FC-B218-AEDC46D2364E}" type="parTrans" cxnId="{11A66A22-992F-459D-A6AC-ED715F6C4DEE}">
      <dgm:prSet/>
      <dgm:spPr/>
      <dgm:t>
        <a:bodyPr/>
        <a:lstStyle/>
        <a:p>
          <a:endParaRPr lang="en-US"/>
        </a:p>
      </dgm:t>
    </dgm:pt>
    <dgm:pt modelId="{BE8B048C-0CB2-4BFC-9098-40B4210B5C17}" type="sibTrans" cxnId="{11A66A22-992F-459D-A6AC-ED715F6C4DEE}">
      <dgm:prSet/>
      <dgm:spPr/>
      <dgm:t>
        <a:bodyPr/>
        <a:lstStyle/>
        <a:p>
          <a:endParaRPr lang="en-US"/>
        </a:p>
      </dgm:t>
    </dgm:pt>
    <dgm:pt modelId="{3BD2FF4B-7AEC-4937-BE7E-1FE1F65A8983}">
      <dgm:prSet/>
      <dgm:spPr/>
      <dgm:t>
        <a:bodyPr/>
        <a:lstStyle/>
        <a:p>
          <a:pPr>
            <a:lnSpc>
              <a:spcPct val="100000"/>
            </a:lnSpc>
          </a:pPr>
          <a:r>
            <a:rPr lang="cs-CZ"/>
            <a:t>Využití přístupu Trauma-Informed Care v sociální práci s vybranými cílovými skupinami</a:t>
          </a:r>
          <a:endParaRPr lang="en-US" dirty="0"/>
        </a:p>
      </dgm:t>
    </dgm:pt>
    <dgm:pt modelId="{04370EE8-4B40-40F3-8EDE-6E0AA24C4DE1}" type="parTrans" cxnId="{BE35F801-6429-48C5-9855-D38D224F8240}">
      <dgm:prSet/>
      <dgm:spPr/>
      <dgm:t>
        <a:bodyPr/>
        <a:lstStyle/>
        <a:p>
          <a:endParaRPr lang="en-US"/>
        </a:p>
      </dgm:t>
    </dgm:pt>
    <dgm:pt modelId="{F8A3496A-4089-4353-B741-9F917CE16C1E}" type="sibTrans" cxnId="{BE35F801-6429-48C5-9855-D38D224F8240}">
      <dgm:prSet/>
      <dgm:spPr/>
      <dgm:t>
        <a:bodyPr/>
        <a:lstStyle/>
        <a:p>
          <a:endParaRPr lang="en-US"/>
        </a:p>
      </dgm:t>
    </dgm:pt>
    <dgm:pt modelId="{EE06198E-1435-4C75-BA05-2F2DA8EC7159}">
      <dgm:prSet/>
      <dgm:spPr/>
      <dgm:t>
        <a:bodyPr/>
        <a:lstStyle/>
        <a:p>
          <a:pPr>
            <a:lnSpc>
              <a:spcPct val="100000"/>
            </a:lnSpc>
          </a:pPr>
          <a:r>
            <a:rPr lang="en-US" dirty="0"/>
            <a:t>Příklady současné praxe v ČR a pohled odborných pracovníků z vybraných zařízení</a:t>
          </a:r>
        </a:p>
      </dgm:t>
    </dgm:pt>
    <dgm:pt modelId="{4331195F-CA7D-4F1B-AE81-44C00F0A3C6C}" type="parTrans" cxnId="{359FCA17-4D40-4638-B5C2-8378BEAC2A33}">
      <dgm:prSet/>
      <dgm:spPr/>
      <dgm:t>
        <a:bodyPr/>
        <a:lstStyle/>
        <a:p>
          <a:endParaRPr lang="en-US"/>
        </a:p>
      </dgm:t>
    </dgm:pt>
    <dgm:pt modelId="{E57BA02B-AE70-4645-B43F-11DC47214D4E}" type="sibTrans" cxnId="{359FCA17-4D40-4638-B5C2-8378BEAC2A33}">
      <dgm:prSet/>
      <dgm:spPr/>
      <dgm:t>
        <a:bodyPr/>
        <a:lstStyle/>
        <a:p>
          <a:endParaRPr lang="en-US"/>
        </a:p>
      </dgm:t>
    </dgm:pt>
    <dgm:pt modelId="{44C8A8A5-D598-48B1-8B60-44A3C8A36533}">
      <dgm:prSet/>
      <dgm:spPr/>
      <dgm:t>
        <a:bodyPr/>
        <a:lstStyle/>
        <a:p>
          <a:pPr>
            <a:lnSpc>
              <a:spcPct val="100000"/>
            </a:lnSpc>
          </a:pPr>
          <a:r>
            <a:rPr lang="cs-CZ"/>
            <a:t>Pohled zahraničních odborných pracovníků z praxe</a:t>
          </a:r>
          <a:endParaRPr lang="en-US" dirty="0"/>
        </a:p>
      </dgm:t>
    </dgm:pt>
    <dgm:pt modelId="{2E09E85C-703C-4176-B65E-09D9C2DA1134}" type="parTrans" cxnId="{9CC4F2F0-ABE5-4F94-BE59-ABC8F56DA53C}">
      <dgm:prSet/>
      <dgm:spPr/>
      <dgm:t>
        <a:bodyPr/>
        <a:lstStyle/>
        <a:p>
          <a:endParaRPr lang="en-US"/>
        </a:p>
      </dgm:t>
    </dgm:pt>
    <dgm:pt modelId="{22BEB2DB-E75A-431A-A413-790AC96FC0D4}" type="sibTrans" cxnId="{9CC4F2F0-ABE5-4F94-BE59-ABC8F56DA53C}">
      <dgm:prSet/>
      <dgm:spPr/>
      <dgm:t>
        <a:bodyPr/>
        <a:lstStyle/>
        <a:p>
          <a:endParaRPr lang="en-US"/>
        </a:p>
      </dgm:t>
    </dgm:pt>
    <dgm:pt modelId="{6D9A2EB5-5C76-453C-B131-58A6C3BA520F}" type="pres">
      <dgm:prSet presAssocID="{26818AED-3DCD-4986-BA4F-87130187450C}" presName="root" presStyleCnt="0">
        <dgm:presLayoutVars>
          <dgm:dir/>
          <dgm:resizeHandles val="exact"/>
        </dgm:presLayoutVars>
      </dgm:prSet>
      <dgm:spPr/>
    </dgm:pt>
    <dgm:pt modelId="{89D92FE4-ED3E-4FF3-8542-3B19D684DD28}" type="pres">
      <dgm:prSet presAssocID="{380E03DA-E7E4-43A5-8635-CD9B451A5FFA}" presName="compNode" presStyleCnt="0"/>
      <dgm:spPr/>
    </dgm:pt>
    <dgm:pt modelId="{F7958A0C-8AD4-473E-B095-E32F6A79E1B9}" type="pres">
      <dgm:prSet presAssocID="{380E03DA-E7E4-43A5-8635-CD9B451A5FFA}" presName="bgRect" presStyleLbl="bgShp" presStyleIdx="0" presStyleCnt="4"/>
      <dgm:spPr/>
    </dgm:pt>
    <dgm:pt modelId="{3179E717-0EA4-4773-8F2C-D5115FADCEEA}" type="pres">
      <dgm:prSet presAssocID="{380E03DA-E7E4-43A5-8635-CD9B451A5FF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ve"/>
        </a:ext>
      </dgm:extLst>
    </dgm:pt>
    <dgm:pt modelId="{75A98BD0-9836-456B-8A26-EF74DD577EE8}" type="pres">
      <dgm:prSet presAssocID="{380E03DA-E7E4-43A5-8635-CD9B451A5FFA}" presName="spaceRect" presStyleCnt="0"/>
      <dgm:spPr/>
    </dgm:pt>
    <dgm:pt modelId="{980DFE08-8832-4A7C-87DC-D8F8B0772AE3}" type="pres">
      <dgm:prSet presAssocID="{380E03DA-E7E4-43A5-8635-CD9B451A5FFA}" presName="parTx" presStyleLbl="revTx" presStyleIdx="0" presStyleCnt="4">
        <dgm:presLayoutVars>
          <dgm:chMax val="0"/>
          <dgm:chPref val="0"/>
        </dgm:presLayoutVars>
      </dgm:prSet>
      <dgm:spPr/>
    </dgm:pt>
    <dgm:pt modelId="{06BC4ED5-ADBD-4BE1-A333-518752915542}" type="pres">
      <dgm:prSet presAssocID="{BE8B048C-0CB2-4BFC-9098-40B4210B5C17}" presName="sibTrans" presStyleCnt="0"/>
      <dgm:spPr/>
    </dgm:pt>
    <dgm:pt modelId="{57AF099A-2516-49DD-8120-E130E9E7C969}" type="pres">
      <dgm:prSet presAssocID="{3BD2FF4B-7AEC-4937-BE7E-1FE1F65A8983}" presName="compNode" presStyleCnt="0"/>
      <dgm:spPr/>
    </dgm:pt>
    <dgm:pt modelId="{11B7AB83-674C-4804-8910-CD4548CF3E7E}" type="pres">
      <dgm:prSet presAssocID="{3BD2FF4B-7AEC-4937-BE7E-1FE1F65A8983}" presName="bgRect" presStyleLbl="bgShp" presStyleIdx="1" presStyleCnt="4"/>
      <dgm:spPr/>
    </dgm:pt>
    <dgm:pt modelId="{173DFAAE-5982-433B-80D2-F11FF81AB19D}" type="pres">
      <dgm:prSet presAssocID="{3BD2FF4B-7AEC-4937-BE7E-1FE1F65A898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npatient"/>
        </a:ext>
      </dgm:extLst>
    </dgm:pt>
    <dgm:pt modelId="{44805C94-5C8B-4D33-9EFF-EA128326EEB8}" type="pres">
      <dgm:prSet presAssocID="{3BD2FF4B-7AEC-4937-BE7E-1FE1F65A8983}" presName="spaceRect" presStyleCnt="0"/>
      <dgm:spPr/>
    </dgm:pt>
    <dgm:pt modelId="{F5308D8D-AB54-4F49-9B28-287B2769022C}" type="pres">
      <dgm:prSet presAssocID="{3BD2FF4B-7AEC-4937-BE7E-1FE1F65A8983}" presName="parTx" presStyleLbl="revTx" presStyleIdx="1" presStyleCnt="4">
        <dgm:presLayoutVars>
          <dgm:chMax val="0"/>
          <dgm:chPref val="0"/>
        </dgm:presLayoutVars>
      </dgm:prSet>
      <dgm:spPr/>
    </dgm:pt>
    <dgm:pt modelId="{2F93C64C-F343-4E77-AEC2-2A56EF861A57}" type="pres">
      <dgm:prSet presAssocID="{F8A3496A-4089-4353-B741-9F917CE16C1E}" presName="sibTrans" presStyleCnt="0"/>
      <dgm:spPr/>
    </dgm:pt>
    <dgm:pt modelId="{B98D1895-E63F-447B-AC9D-A98B4A47BF9F}" type="pres">
      <dgm:prSet presAssocID="{EE06198E-1435-4C75-BA05-2F2DA8EC7159}" presName="compNode" presStyleCnt="0"/>
      <dgm:spPr/>
    </dgm:pt>
    <dgm:pt modelId="{74F43085-5AAA-48EB-B224-C17C6547B56A}" type="pres">
      <dgm:prSet presAssocID="{EE06198E-1435-4C75-BA05-2F2DA8EC7159}" presName="bgRect" presStyleLbl="bgShp" presStyleIdx="2" presStyleCnt="4"/>
      <dgm:spPr/>
    </dgm:pt>
    <dgm:pt modelId="{96626226-9930-4E1E-BDE8-1DAAEB0DD95B}" type="pres">
      <dgm:prSet presAssocID="{EE06198E-1435-4C75-BA05-2F2DA8EC715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aptop"/>
        </a:ext>
      </dgm:extLst>
    </dgm:pt>
    <dgm:pt modelId="{DB9FAB4A-71A1-45DE-B9D0-11EFEB5F2074}" type="pres">
      <dgm:prSet presAssocID="{EE06198E-1435-4C75-BA05-2F2DA8EC7159}" presName="spaceRect" presStyleCnt="0"/>
      <dgm:spPr/>
    </dgm:pt>
    <dgm:pt modelId="{EDE9E577-516C-4BBC-8548-4154DDEB51B7}" type="pres">
      <dgm:prSet presAssocID="{EE06198E-1435-4C75-BA05-2F2DA8EC7159}" presName="parTx" presStyleLbl="revTx" presStyleIdx="2" presStyleCnt="4">
        <dgm:presLayoutVars>
          <dgm:chMax val="0"/>
          <dgm:chPref val="0"/>
        </dgm:presLayoutVars>
      </dgm:prSet>
      <dgm:spPr/>
    </dgm:pt>
    <dgm:pt modelId="{9226FCB2-0DCF-4858-92B1-F26C04EAC4B4}" type="pres">
      <dgm:prSet presAssocID="{E57BA02B-AE70-4645-B43F-11DC47214D4E}" presName="sibTrans" presStyleCnt="0"/>
      <dgm:spPr/>
    </dgm:pt>
    <dgm:pt modelId="{78E2D015-48F6-4127-895F-9DE6201F20E1}" type="pres">
      <dgm:prSet presAssocID="{44C8A8A5-D598-48B1-8B60-44A3C8A36533}" presName="compNode" presStyleCnt="0"/>
      <dgm:spPr/>
    </dgm:pt>
    <dgm:pt modelId="{2ECDDCFC-F099-4285-A4A3-76CD26188A51}" type="pres">
      <dgm:prSet presAssocID="{44C8A8A5-D598-48B1-8B60-44A3C8A36533}" presName="bgRect" presStyleLbl="bgShp" presStyleIdx="3" presStyleCnt="4"/>
      <dgm:spPr/>
    </dgm:pt>
    <dgm:pt modelId="{5EA2D690-EE12-4DFB-9283-B2A7A6A5565B}" type="pres">
      <dgm:prSet presAssocID="{44C8A8A5-D598-48B1-8B60-44A3C8A3653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Office Worker"/>
        </a:ext>
      </dgm:extLst>
    </dgm:pt>
    <dgm:pt modelId="{282D750D-C74B-4B56-B3C7-53BCD393D157}" type="pres">
      <dgm:prSet presAssocID="{44C8A8A5-D598-48B1-8B60-44A3C8A36533}" presName="spaceRect" presStyleCnt="0"/>
      <dgm:spPr/>
    </dgm:pt>
    <dgm:pt modelId="{E3FF1D40-9909-43E2-AC0A-128686840837}" type="pres">
      <dgm:prSet presAssocID="{44C8A8A5-D598-48B1-8B60-44A3C8A36533}" presName="parTx" presStyleLbl="revTx" presStyleIdx="3" presStyleCnt="4">
        <dgm:presLayoutVars>
          <dgm:chMax val="0"/>
          <dgm:chPref val="0"/>
        </dgm:presLayoutVars>
      </dgm:prSet>
      <dgm:spPr/>
    </dgm:pt>
  </dgm:ptLst>
  <dgm:cxnLst>
    <dgm:cxn modelId="{BE35F801-6429-48C5-9855-D38D224F8240}" srcId="{26818AED-3DCD-4986-BA4F-87130187450C}" destId="{3BD2FF4B-7AEC-4937-BE7E-1FE1F65A8983}" srcOrd="1" destOrd="0" parTransId="{04370EE8-4B40-40F3-8EDE-6E0AA24C4DE1}" sibTransId="{F8A3496A-4089-4353-B741-9F917CE16C1E}"/>
    <dgm:cxn modelId="{359FCA17-4D40-4638-B5C2-8378BEAC2A33}" srcId="{26818AED-3DCD-4986-BA4F-87130187450C}" destId="{EE06198E-1435-4C75-BA05-2F2DA8EC7159}" srcOrd="2" destOrd="0" parTransId="{4331195F-CA7D-4F1B-AE81-44C00F0A3C6C}" sibTransId="{E57BA02B-AE70-4645-B43F-11DC47214D4E}"/>
    <dgm:cxn modelId="{DC561B1E-0639-464F-86BB-164D8A170A92}" type="presOf" srcId="{44C8A8A5-D598-48B1-8B60-44A3C8A36533}" destId="{E3FF1D40-9909-43E2-AC0A-128686840837}" srcOrd="0" destOrd="0" presId="urn:microsoft.com/office/officeart/2018/2/layout/IconVerticalSolidList"/>
    <dgm:cxn modelId="{5A9E8820-3BD7-4580-9E96-EC58F7464E44}" type="presOf" srcId="{26818AED-3DCD-4986-BA4F-87130187450C}" destId="{6D9A2EB5-5C76-453C-B131-58A6C3BA520F}" srcOrd="0" destOrd="0" presId="urn:microsoft.com/office/officeart/2018/2/layout/IconVerticalSolidList"/>
    <dgm:cxn modelId="{11A66A22-992F-459D-A6AC-ED715F6C4DEE}" srcId="{26818AED-3DCD-4986-BA4F-87130187450C}" destId="{380E03DA-E7E4-43A5-8635-CD9B451A5FFA}" srcOrd="0" destOrd="0" parTransId="{97A449A8-6B1B-46FC-B218-AEDC46D2364E}" sibTransId="{BE8B048C-0CB2-4BFC-9098-40B4210B5C17}"/>
    <dgm:cxn modelId="{511C9CB3-011D-4DF3-97CF-ACEC0BB734CC}" type="presOf" srcId="{EE06198E-1435-4C75-BA05-2F2DA8EC7159}" destId="{EDE9E577-516C-4BBC-8548-4154DDEB51B7}" srcOrd="0" destOrd="0" presId="urn:microsoft.com/office/officeart/2018/2/layout/IconVerticalSolidList"/>
    <dgm:cxn modelId="{5B56C5CC-5BEE-468D-AAD8-6A146CE7216F}" type="presOf" srcId="{3BD2FF4B-7AEC-4937-BE7E-1FE1F65A8983}" destId="{F5308D8D-AB54-4F49-9B28-287B2769022C}" srcOrd="0" destOrd="0" presId="urn:microsoft.com/office/officeart/2018/2/layout/IconVerticalSolidList"/>
    <dgm:cxn modelId="{9CC4F2F0-ABE5-4F94-BE59-ABC8F56DA53C}" srcId="{26818AED-3DCD-4986-BA4F-87130187450C}" destId="{44C8A8A5-D598-48B1-8B60-44A3C8A36533}" srcOrd="3" destOrd="0" parTransId="{2E09E85C-703C-4176-B65E-09D9C2DA1134}" sibTransId="{22BEB2DB-E75A-431A-A413-790AC96FC0D4}"/>
    <dgm:cxn modelId="{B26F7AF7-235B-495C-8BAF-F5F7F60D59E9}" type="presOf" srcId="{380E03DA-E7E4-43A5-8635-CD9B451A5FFA}" destId="{980DFE08-8832-4A7C-87DC-D8F8B0772AE3}" srcOrd="0" destOrd="0" presId="urn:microsoft.com/office/officeart/2018/2/layout/IconVerticalSolidList"/>
    <dgm:cxn modelId="{0CA6C012-4735-45FC-9620-9C3CFF9803B5}" type="presParOf" srcId="{6D9A2EB5-5C76-453C-B131-58A6C3BA520F}" destId="{89D92FE4-ED3E-4FF3-8542-3B19D684DD28}" srcOrd="0" destOrd="0" presId="urn:microsoft.com/office/officeart/2018/2/layout/IconVerticalSolidList"/>
    <dgm:cxn modelId="{5AB75069-74C2-465D-AA20-6F29898F3FAB}" type="presParOf" srcId="{89D92FE4-ED3E-4FF3-8542-3B19D684DD28}" destId="{F7958A0C-8AD4-473E-B095-E32F6A79E1B9}" srcOrd="0" destOrd="0" presId="urn:microsoft.com/office/officeart/2018/2/layout/IconVerticalSolidList"/>
    <dgm:cxn modelId="{656F6BB8-FAB7-42E7-BEFD-C6F874B389B9}" type="presParOf" srcId="{89D92FE4-ED3E-4FF3-8542-3B19D684DD28}" destId="{3179E717-0EA4-4773-8F2C-D5115FADCEEA}" srcOrd="1" destOrd="0" presId="urn:microsoft.com/office/officeart/2018/2/layout/IconVerticalSolidList"/>
    <dgm:cxn modelId="{73BC88C9-2D43-40F5-BAF2-E1BFBD0A780F}" type="presParOf" srcId="{89D92FE4-ED3E-4FF3-8542-3B19D684DD28}" destId="{75A98BD0-9836-456B-8A26-EF74DD577EE8}" srcOrd="2" destOrd="0" presId="urn:microsoft.com/office/officeart/2018/2/layout/IconVerticalSolidList"/>
    <dgm:cxn modelId="{5E8CEAA7-AC1B-4E00-AF49-46E3781A58F0}" type="presParOf" srcId="{89D92FE4-ED3E-4FF3-8542-3B19D684DD28}" destId="{980DFE08-8832-4A7C-87DC-D8F8B0772AE3}" srcOrd="3" destOrd="0" presId="urn:microsoft.com/office/officeart/2018/2/layout/IconVerticalSolidList"/>
    <dgm:cxn modelId="{EF52BB94-78D2-4E5F-AF49-3E4CE2C21534}" type="presParOf" srcId="{6D9A2EB5-5C76-453C-B131-58A6C3BA520F}" destId="{06BC4ED5-ADBD-4BE1-A333-518752915542}" srcOrd="1" destOrd="0" presId="urn:microsoft.com/office/officeart/2018/2/layout/IconVerticalSolidList"/>
    <dgm:cxn modelId="{191CDAE8-5D13-4031-99C6-7B2A697B0CE7}" type="presParOf" srcId="{6D9A2EB5-5C76-453C-B131-58A6C3BA520F}" destId="{57AF099A-2516-49DD-8120-E130E9E7C969}" srcOrd="2" destOrd="0" presId="urn:microsoft.com/office/officeart/2018/2/layout/IconVerticalSolidList"/>
    <dgm:cxn modelId="{A1AE8592-887E-4FE4-A266-AC95B7F7F305}" type="presParOf" srcId="{57AF099A-2516-49DD-8120-E130E9E7C969}" destId="{11B7AB83-674C-4804-8910-CD4548CF3E7E}" srcOrd="0" destOrd="0" presId="urn:microsoft.com/office/officeart/2018/2/layout/IconVerticalSolidList"/>
    <dgm:cxn modelId="{A3BB3763-592A-4B15-8A43-E31DCEF87036}" type="presParOf" srcId="{57AF099A-2516-49DD-8120-E130E9E7C969}" destId="{173DFAAE-5982-433B-80D2-F11FF81AB19D}" srcOrd="1" destOrd="0" presId="urn:microsoft.com/office/officeart/2018/2/layout/IconVerticalSolidList"/>
    <dgm:cxn modelId="{770DB53C-7340-443F-B833-C3A53E54D133}" type="presParOf" srcId="{57AF099A-2516-49DD-8120-E130E9E7C969}" destId="{44805C94-5C8B-4D33-9EFF-EA128326EEB8}" srcOrd="2" destOrd="0" presId="urn:microsoft.com/office/officeart/2018/2/layout/IconVerticalSolidList"/>
    <dgm:cxn modelId="{240B1827-5BB9-4203-A422-91780985F621}" type="presParOf" srcId="{57AF099A-2516-49DD-8120-E130E9E7C969}" destId="{F5308D8D-AB54-4F49-9B28-287B2769022C}" srcOrd="3" destOrd="0" presId="urn:microsoft.com/office/officeart/2018/2/layout/IconVerticalSolidList"/>
    <dgm:cxn modelId="{EA655D2D-9611-401C-ADBB-385F55F64DFE}" type="presParOf" srcId="{6D9A2EB5-5C76-453C-B131-58A6C3BA520F}" destId="{2F93C64C-F343-4E77-AEC2-2A56EF861A57}" srcOrd="3" destOrd="0" presId="urn:microsoft.com/office/officeart/2018/2/layout/IconVerticalSolidList"/>
    <dgm:cxn modelId="{B5450610-13C8-416E-A82E-A96E2B5812B7}" type="presParOf" srcId="{6D9A2EB5-5C76-453C-B131-58A6C3BA520F}" destId="{B98D1895-E63F-447B-AC9D-A98B4A47BF9F}" srcOrd="4" destOrd="0" presId="urn:microsoft.com/office/officeart/2018/2/layout/IconVerticalSolidList"/>
    <dgm:cxn modelId="{41F390A2-D595-40A2-9FD6-FD671F2506C0}" type="presParOf" srcId="{B98D1895-E63F-447B-AC9D-A98B4A47BF9F}" destId="{74F43085-5AAA-48EB-B224-C17C6547B56A}" srcOrd="0" destOrd="0" presId="urn:microsoft.com/office/officeart/2018/2/layout/IconVerticalSolidList"/>
    <dgm:cxn modelId="{27063B6D-F5F8-45E6-892B-439C1D4149B5}" type="presParOf" srcId="{B98D1895-E63F-447B-AC9D-A98B4A47BF9F}" destId="{96626226-9930-4E1E-BDE8-1DAAEB0DD95B}" srcOrd="1" destOrd="0" presId="urn:microsoft.com/office/officeart/2018/2/layout/IconVerticalSolidList"/>
    <dgm:cxn modelId="{9B9DF605-A50A-410B-8B37-751A0C954DC8}" type="presParOf" srcId="{B98D1895-E63F-447B-AC9D-A98B4A47BF9F}" destId="{DB9FAB4A-71A1-45DE-B9D0-11EFEB5F2074}" srcOrd="2" destOrd="0" presId="urn:microsoft.com/office/officeart/2018/2/layout/IconVerticalSolidList"/>
    <dgm:cxn modelId="{FF6AD9AF-45B2-42CD-B831-7603E58BBB63}" type="presParOf" srcId="{B98D1895-E63F-447B-AC9D-A98B4A47BF9F}" destId="{EDE9E577-516C-4BBC-8548-4154DDEB51B7}" srcOrd="3" destOrd="0" presId="urn:microsoft.com/office/officeart/2018/2/layout/IconVerticalSolidList"/>
    <dgm:cxn modelId="{724FF63B-63AF-43F8-8579-C265EBA1AEFF}" type="presParOf" srcId="{6D9A2EB5-5C76-453C-B131-58A6C3BA520F}" destId="{9226FCB2-0DCF-4858-92B1-F26C04EAC4B4}" srcOrd="5" destOrd="0" presId="urn:microsoft.com/office/officeart/2018/2/layout/IconVerticalSolidList"/>
    <dgm:cxn modelId="{44EBFA85-5E9C-4571-A88C-873F6A3C23C6}" type="presParOf" srcId="{6D9A2EB5-5C76-453C-B131-58A6C3BA520F}" destId="{78E2D015-48F6-4127-895F-9DE6201F20E1}" srcOrd="6" destOrd="0" presId="urn:microsoft.com/office/officeart/2018/2/layout/IconVerticalSolidList"/>
    <dgm:cxn modelId="{94198C84-C4C2-40F1-B8B2-BC2F2914572A}" type="presParOf" srcId="{78E2D015-48F6-4127-895F-9DE6201F20E1}" destId="{2ECDDCFC-F099-4285-A4A3-76CD26188A51}" srcOrd="0" destOrd="0" presId="urn:microsoft.com/office/officeart/2018/2/layout/IconVerticalSolidList"/>
    <dgm:cxn modelId="{988084E9-1285-45DF-856B-312FB3968DDA}" type="presParOf" srcId="{78E2D015-48F6-4127-895F-9DE6201F20E1}" destId="{5EA2D690-EE12-4DFB-9283-B2A7A6A5565B}" srcOrd="1" destOrd="0" presId="urn:microsoft.com/office/officeart/2018/2/layout/IconVerticalSolidList"/>
    <dgm:cxn modelId="{6C2DA461-DF31-4C4B-861F-B914228BA2DF}" type="presParOf" srcId="{78E2D015-48F6-4127-895F-9DE6201F20E1}" destId="{282D750D-C74B-4B56-B3C7-53BCD393D157}" srcOrd="2" destOrd="0" presId="urn:microsoft.com/office/officeart/2018/2/layout/IconVerticalSolidList"/>
    <dgm:cxn modelId="{32E1F6E4-EA91-47D7-86F0-474BA3CA406B}" type="presParOf" srcId="{78E2D015-48F6-4127-895F-9DE6201F20E1}" destId="{E3FF1D40-9909-43E2-AC0A-12868684083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488A60-5ABD-4BFD-91F7-772C68E319A8}"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1AE6040C-4B33-4774-A689-BCFAD8FC2628}">
      <dgm:prSet phldrT="[Text]"/>
      <dgm:spPr/>
      <dgm:t>
        <a:bodyPr/>
        <a:lstStyle/>
        <a:p>
          <a:r>
            <a:rPr lang="cs-CZ" dirty="0"/>
            <a:t>Dospělí s vážným duševním onemocněním</a:t>
          </a:r>
          <a:endParaRPr lang="en-US" dirty="0"/>
        </a:p>
      </dgm:t>
    </dgm:pt>
    <dgm:pt modelId="{5DC4D737-EC41-4995-B8B2-AD1C425D6520}" type="parTrans" cxnId="{F72D10C5-C90B-4263-9B5A-81B451746745}">
      <dgm:prSet/>
      <dgm:spPr/>
      <dgm:t>
        <a:bodyPr/>
        <a:lstStyle/>
        <a:p>
          <a:endParaRPr lang="en-US"/>
        </a:p>
      </dgm:t>
    </dgm:pt>
    <dgm:pt modelId="{5A219EDC-CDFC-4E63-BA81-7F3E1F509366}" type="sibTrans" cxnId="{F72D10C5-C90B-4263-9B5A-81B451746745}">
      <dgm:prSet/>
      <dgm:spPr/>
      <dgm:t>
        <a:bodyPr/>
        <a:lstStyle/>
        <a:p>
          <a:endParaRPr lang="en-US"/>
        </a:p>
      </dgm:t>
    </dgm:pt>
    <dgm:pt modelId="{7FAC67FE-B421-44CA-8F59-DE1C304DA39A}">
      <dgm:prSet phldrT="[Text]"/>
      <dgm:spPr/>
      <dgm:t>
        <a:bodyPr/>
        <a:lstStyle/>
        <a:p>
          <a:r>
            <a:rPr lang="cs-CZ" dirty="0"/>
            <a:t>Oběti domácího násilí</a:t>
          </a:r>
          <a:endParaRPr lang="en-US" dirty="0"/>
        </a:p>
      </dgm:t>
    </dgm:pt>
    <dgm:pt modelId="{40AE2784-3271-4A5F-885C-380231191484}" type="parTrans" cxnId="{2143301E-02AB-497E-92C2-B2DDE8754F93}">
      <dgm:prSet/>
      <dgm:spPr/>
      <dgm:t>
        <a:bodyPr/>
        <a:lstStyle/>
        <a:p>
          <a:endParaRPr lang="en-US"/>
        </a:p>
      </dgm:t>
    </dgm:pt>
    <dgm:pt modelId="{A57C4231-038A-4589-A528-2C6E7620F146}" type="sibTrans" cxnId="{2143301E-02AB-497E-92C2-B2DDE8754F93}">
      <dgm:prSet/>
      <dgm:spPr/>
      <dgm:t>
        <a:bodyPr/>
        <a:lstStyle/>
        <a:p>
          <a:endParaRPr lang="en-US"/>
        </a:p>
      </dgm:t>
    </dgm:pt>
    <dgm:pt modelId="{9A28529D-6EC8-4C2E-B5EC-CF51A39A03DF}">
      <dgm:prSet phldrT="[Text]"/>
      <dgm:spPr/>
      <dgm:t>
        <a:bodyPr/>
        <a:lstStyle/>
        <a:p>
          <a:r>
            <a:rPr lang="cs-CZ" dirty="0"/>
            <a:t>Dospělí týraní nebo zneužívaní v dětství</a:t>
          </a:r>
          <a:endParaRPr lang="en-US" dirty="0"/>
        </a:p>
      </dgm:t>
    </dgm:pt>
    <dgm:pt modelId="{2EAA3F9F-FBD0-4449-8FA2-64EACBDBFE99}" type="parTrans" cxnId="{25D41B6F-FC33-44E7-B522-7D2E06912C2C}">
      <dgm:prSet/>
      <dgm:spPr/>
      <dgm:t>
        <a:bodyPr/>
        <a:lstStyle/>
        <a:p>
          <a:endParaRPr lang="en-US"/>
        </a:p>
      </dgm:t>
    </dgm:pt>
    <dgm:pt modelId="{C292E6CB-DD57-469E-AB24-9DF185491EC4}" type="sibTrans" cxnId="{25D41B6F-FC33-44E7-B522-7D2E06912C2C}">
      <dgm:prSet/>
      <dgm:spPr/>
      <dgm:t>
        <a:bodyPr/>
        <a:lstStyle/>
        <a:p>
          <a:endParaRPr lang="en-US"/>
        </a:p>
      </dgm:t>
    </dgm:pt>
    <dgm:pt modelId="{8DA007F3-98DB-4D0E-BF83-17C21261625B}">
      <dgm:prSet phldrT="[Text]"/>
      <dgm:spPr/>
      <dgm:t>
        <a:bodyPr/>
        <a:lstStyle/>
        <a:p>
          <a:r>
            <a:rPr lang="cs-CZ" dirty="0"/>
            <a:t>Osoby bez domova</a:t>
          </a:r>
          <a:endParaRPr lang="en-US" dirty="0"/>
        </a:p>
      </dgm:t>
    </dgm:pt>
    <dgm:pt modelId="{D16BBCCC-A8AB-4750-AFF5-0A5919E5D574}" type="parTrans" cxnId="{E6F56377-0B09-43D3-A460-0945F68CAD1A}">
      <dgm:prSet/>
      <dgm:spPr/>
      <dgm:t>
        <a:bodyPr/>
        <a:lstStyle/>
        <a:p>
          <a:endParaRPr lang="en-US"/>
        </a:p>
      </dgm:t>
    </dgm:pt>
    <dgm:pt modelId="{09582493-1744-49ED-B364-4687C976B75C}" type="sibTrans" cxnId="{E6F56377-0B09-43D3-A460-0945F68CAD1A}">
      <dgm:prSet/>
      <dgm:spPr/>
      <dgm:t>
        <a:bodyPr/>
        <a:lstStyle/>
        <a:p>
          <a:endParaRPr lang="en-US"/>
        </a:p>
      </dgm:t>
    </dgm:pt>
    <dgm:pt modelId="{A815E9C3-D21C-4BE3-AACB-0AFB5015569D}">
      <dgm:prSet phldrT="[Text]"/>
      <dgm:spPr/>
      <dgm:t>
        <a:bodyPr/>
        <a:lstStyle/>
        <a:p>
          <a:r>
            <a:rPr lang="cs-CZ" dirty="0"/>
            <a:t>Násilí na seniorech</a:t>
          </a:r>
          <a:endParaRPr lang="en-US" dirty="0"/>
        </a:p>
      </dgm:t>
    </dgm:pt>
    <dgm:pt modelId="{1A20A9B2-E9C1-4A64-AF8F-10CB488DE926}" type="parTrans" cxnId="{A0F44EF1-9654-4B00-A189-6A0CB4539E61}">
      <dgm:prSet/>
      <dgm:spPr/>
      <dgm:t>
        <a:bodyPr/>
        <a:lstStyle/>
        <a:p>
          <a:endParaRPr lang="en-US"/>
        </a:p>
      </dgm:t>
    </dgm:pt>
    <dgm:pt modelId="{C3FCE60B-C509-4A72-AD12-F696AE4AA5CF}" type="sibTrans" cxnId="{A0F44EF1-9654-4B00-A189-6A0CB4539E61}">
      <dgm:prSet/>
      <dgm:spPr/>
      <dgm:t>
        <a:bodyPr/>
        <a:lstStyle/>
        <a:p>
          <a:endParaRPr lang="en-US"/>
        </a:p>
      </dgm:t>
    </dgm:pt>
    <dgm:pt modelId="{A2D3655E-5895-42E0-B640-F1CB73077B16}">
      <dgm:prSet/>
      <dgm:spPr/>
      <dgm:t>
        <a:bodyPr/>
        <a:lstStyle/>
        <a:p>
          <a:r>
            <a:rPr lang="cs-CZ" dirty="0"/>
            <a:t>Rodiny vážně nemocných nebo zraněných dětí</a:t>
          </a:r>
          <a:endParaRPr lang="en-US" dirty="0"/>
        </a:p>
      </dgm:t>
    </dgm:pt>
    <dgm:pt modelId="{D7EAA0E0-2B09-4E15-9E73-C1E27EEDB02D}" type="parTrans" cxnId="{EDAE9BAA-C68D-498B-9957-41F997AF25F0}">
      <dgm:prSet/>
      <dgm:spPr/>
      <dgm:t>
        <a:bodyPr/>
        <a:lstStyle/>
        <a:p>
          <a:endParaRPr lang="en-US"/>
        </a:p>
      </dgm:t>
    </dgm:pt>
    <dgm:pt modelId="{FC786368-DEB6-4FF6-A4E2-BE2DCF2C09BE}" type="sibTrans" cxnId="{EDAE9BAA-C68D-498B-9957-41F997AF25F0}">
      <dgm:prSet/>
      <dgm:spPr/>
      <dgm:t>
        <a:bodyPr/>
        <a:lstStyle/>
        <a:p>
          <a:endParaRPr lang="en-US"/>
        </a:p>
      </dgm:t>
    </dgm:pt>
    <dgm:pt modelId="{7FA51B3B-8D5A-4EA4-B961-2297E751D216}">
      <dgm:prSet phldrT="[Text]"/>
      <dgm:spPr/>
      <dgm:t>
        <a:bodyPr/>
        <a:lstStyle/>
        <a:p>
          <a:r>
            <a:rPr lang="cs-CZ" dirty="0"/>
            <a:t>Osoby ve výkonu trestu odnětí svobody</a:t>
          </a:r>
          <a:endParaRPr lang="en-US" dirty="0"/>
        </a:p>
      </dgm:t>
    </dgm:pt>
    <dgm:pt modelId="{24426EF5-D4A1-4ECB-8833-815944F4A980}" type="parTrans" cxnId="{B3DD4C50-B0B2-4217-B1F0-6445EE80C723}">
      <dgm:prSet/>
      <dgm:spPr/>
      <dgm:t>
        <a:bodyPr/>
        <a:lstStyle/>
        <a:p>
          <a:endParaRPr lang="en-US"/>
        </a:p>
      </dgm:t>
    </dgm:pt>
    <dgm:pt modelId="{E7F1859F-3E34-4F8A-8FFF-EAA4DF460224}" type="sibTrans" cxnId="{B3DD4C50-B0B2-4217-B1F0-6445EE80C723}">
      <dgm:prSet/>
      <dgm:spPr/>
      <dgm:t>
        <a:bodyPr/>
        <a:lstStyle/>
        <a:p>
          <a:endParaRPr lang="en-US"/>
        </a:p>
      </dgm:t>
    </dgm:pt>
    <dgm:pt modelId="{62DC45A8-9DA6-4891-B50E-557234599E0A}" type="pres">
      <dgm:prSet presAssocID="{E9488A60-5ABD-4BFD-91F7-772C68E319A8}" presName="diagram" presStyleCnt="0">
        <dgm:presLayoutVars>
          <dgm:dir/>
          <dgm:resizeHandles val="exact"/>
        </dgm:presLayoutVars>
      </dgm:prSet>
      <dgm:spPr/>
    </dgm:pt>
    <dgm:pt modelId="{C29C67F7-C656-4681-85F1-6B15ABB1934D}" type="pres">
      <dgm:prSet presAssocID="{1AE6040C-4B33-4774-A689-BCFAD8FC2628}" presName="node" presStyleLbl="node1" presStyleIdx="0" presStyleCnt="7">
        <dgm:presLayoutVars>
          <dgm:bulletEnabled val="1"/>
        </dgm:presLayoutVars>
      </dgm:prSet>
      <dgm:spPr/>
    </dgm:pt>
    <dgm:pt modelId="{9D5B12F5-807B-418A-B48D-B32085B8E3F9}" type="pres">
      <dgm:prSet presAssocID="{5A219EDC-CDFC-4E63-BA81-7F3E1F509366}" presName="sibTrans" presStyleCnt="0"/>
      <dgm:spPr/>
    </dgm:pt>
    <dgm:pt modelId="{D1134E5A-1BA4-46BE-8D95-ACEB19F6ED96}" type="pres">
      <dgm:prSet presAssocID="{7FAC67FE-B421-44CA-8F59-DE1C304DA39A}" presName="node" presStyleLbl="node1" presStyleIdx="1" presStyleCnt="7">
        <dgm:presLayoutVars>
          <dgm:bulletEnabled val="1"/>
        </dgm:presLayoutVars>
      </dgm:prSet>
      <dgm:spPr/>
    </dgm:pt>
    <dgm:pt modelId="{3131682B-4546-4685-9945-B4C63568BE82}" type="pres">
      <dgm:prSet presAssocID="{A57C4231-038A-4589-A528-2C6E7620F146}" presName="sibTrans" presStyleCnt="0"/>
      <dgm:spPr/>
    </dgm:pt>
    <dgm:pt modelId="{1D365817-65F3-4F15-8F41-301557545439}" type="pres">
      <dgm:prSet presAssocID="{9A28529D-6EC8-4C2E-B5EC-CF51A39A03DF}" presName="node" presStyleLbl="node1" presStyleIdx="2" presStyleCnt="7">
        <dgm:presLayoutVars>
          <dgm:bulletEnabled val="1"/>
        </dgm:presLayoutVars>
      </dgm:prSet>
      <dgm:spPr/>
    </dgm:pt>
    <dgm:pt modelId="{1B64554E-85EC-47E5-BBB0-0BBBA0B3BEF3}" type="pres">
      <dgm:prSet presAssocID="{C292E6CB-DD57-469E-AB24-9DF185491EC4}" presName="sibTrans" presStyleCnt="0"/>
      <dgm:spPr/>
    </dgm:pt>
    <dgm:pt modelId="{EC7AC30F-B65E-4608-A2DB-D7E33CF272FC}" type="pres">
      <dgm:prSet presAssocID="{8DA007F3-98DB-4D0E-BF83-17C21261625B}" presName="node" presStyleLbl="node1" presStyleIdx="3" presStyleCnt="7">
        <dgm:presLayoutVars>
          <dgm:bulletEnabled val="1"/>
        </dgm:presLayoutVars>
      </dgm:prSet>
      <dgm:spPr/>
    </dgm:pt>
    <dgm:pt modelId="{6D202BD0-F88F-4AD4-8B1C-10054CD87C2B}" type="pres">
      <dgm:prSet presAssocID="{09582493-1744-49ED-B364-4687C976B75C}" presName="sibTrans" presStyleCnt="0"/>
      <dgm:spPr/>
    </dgm:pt>
    <dgm:pt modelId="{F8304F78-3C74-405C-A452-AE71B2D8B4AC}" type="pres">
      <dgm:prSet presAssocID="{A815E9C3-D21C-4BE3-AACB-0AFB5015569D}" presName="node" presStyleLbl="node1" presStyleIdx="4" presStyleCnt="7">
        <dgm:presLayoutVars>
          <dgm:bulletEnabled val="1"/>
        </dgm:presLayoutVars>
      </dgm:prSet>
      <dgm:spPr/>
    </dgm:pt>
    <dgm:pt modelId="{7EE3947A-2BAA-4D57-B639-7972DC36D697}" type="pres">
      <dgm:prSet presAssocID="{C3FCE60B-C509-4A72-AD12-F696AE4AA5CF}" presName="sibTrans" presStyleCnt="0"/>
      <dgm:spPr/>
    </dgm:pt>
    <dgm:pt modelId="{C243261D-3270-4CDB-ADC9-9164BF2AD825}" type="pres">
      <dgm:prSet presAssocID="{A2D3655E-5895-42E0-B640-F1CB73077B16}" presName="node" presStyleLbl="node1" presStyleIdx="5" presStyleCnt="7">
        <dgm:presLayoutVars>
          <dgm:bulletEnabled val="1"/>
        </dgm:presLayoutVars>
      </dgm:prSet>
      <dgm:spPr/>
    </dgm:pt>
    <dgm:pt modelId="{B81BF03D-3734-45B5-9C5E-4C914DC99841}" type="pres">
      <dgm:prSet presAssocID="{FC786368-DEB6-4FF6-A4E2-BE2DCF2C09BE}" presName="sibTrans" presStyleCnt="0"/>
      <dgm:spPr/>
    </dgm:pt>
    <dgm:pt modelId="{8DC8F14A-2782-4A8C-9EB4-76A2AA9D1D87}" type="pres">
      <dgm:prSet presAssocID="{7FA51B3B-8D5A-4EA4-B961-2297E751D216}" presName="node" presStyleLbl="node1" presStyleIdx="6" presStyleCnt="7">
        <dgm:presLayoutVars>
          <dgm:bulletEnabled val="1"/>
        </dgm:presLayoutVars>
      </dgm:prSet>
      <dgm:spPr/>
    </dgm:pt>
  </dgm:ptLst>
  <dgm:cxnLst>
    <dgm:cxn modelId="{2143301E-02AB-497E-92C2-B2DDE8754F93}" srcId="{E9488A60-5ABD-4BFD-91F7-772C68E319A8}" destId="{7FAC67FE-B421-44CA-8F59-DE1C304DA39A}" srcOrd="1" destOrd="0" parTransId="{40AE2784-3271-4A5F-885C-380231191484}" sibTransId="{A57C4231-038A-4589-A528-2C6E7620F146}"/>
    <dgm:cxn modelId="{2F8C6C22-7465-4B9B-B8A8-35A5A0114E96}" type="presOf" srcId="{7FAC67FE-B421-44CA-8F59-DE1C304DA39A}" destId="{D1134E5A-1BA4-46BE-8D95-ACEB19F6ED96}" srcOrd="0" destOrd="0" presId="urn:microsoft.com/office/officeart/2005/8/layout/default"/>
    <dgm:cxn modelId="{D0F6F844-CCFC-4061-AEF7-283D34864C3B}" type="presOf" srcId="{7FA51B3B-8D5A-4EA4-B961-2297E751D216}" destId="{8DC8F14A-2782-4A8C-9EB4-76A2AA9D1D87}" srcOrd="0" destOrd="0" presId="urn:microsoft.com/office/officeart/2005/8/layout/default"/>
    <dgm:cxn modelId="{25D41B6F-FC33-44E7-B522-7D2E06912C2C}" srcId="{E9488A60-5ABD-4BFD-91F7-772C68E319A8}" destId="{9A28529D-6EC8-4C2E-B5EC-CF51A39A03DF}" srcOrd="2" destOrd="0" parTransId="{2EAA3F9F-FBD0-4449-8FA2-64EACBDBFE99}" sibTransId="{C292E6CB-DD57-469E-AB24-9DF185491EC4}"/>
    <dgm:cxn modelId="{B3DD4C50-B0B2-4217-B1F0-6445EE80C723}" srcId="{E9488A60-5ABD-4BFD-91F7-772C68E319A8}" destId="{7FA51B3B-8D5A-4EA4-B961-2297E751D216}" srcOrd="6" destOrd="0" parTransId="{24426EF5-D4A1-4ECB-8833-815944F4A980}" sibTransId="{E7F1859F-3E34-4F8A-8FFF-EAA4DF460224}"/>
    <dgm:cxn modelId="{E6F56377-0B09-43D3-A460-0945F68CAD1A}" srcId="{E9488A60-5ABD-4BFD-91F7-772C68E319A8}" destId="{8DA007F3-98DB-4D0E-BF83-17C21261625B}" srcOrd="3" destOrd="0" parTransId="{D16BBCCC-A8AB-4750-AFF5-0A5919E5D574}" sibTransId="{09582493-1744-49ED-B364-4687C976B75C}"/>
    <dgm:cxn modelId="{A8AAE790-25D3-4A9A-9A3C-1C9B6A0A3F54}" type="presOf" srcId="{A815E9C3-D21C-4BE3-AACB-0AFB5015569D}" destId="{F8304F78-3C74-405C-A452-AE71B2D8B4AC}" srcOrd="0" destOrd="0" presId="urn:microsoft.com/office/officeart/2005/8/layout/default"/>
    <dgm:cxn modelId="{EDAE9BAA-C68D-498B-9957-41F997AF25F0}" srcId="{E9488A60-5ABD-4BFD-91F7-772C68E319A8}" destId="{A2D3655E-5895-42E0-B640-F1CB73077B16}" srcOrd="5" destOrd="0" parTransId="{D7EAA0E0-2B09-4E15-9E73-C1E27EEDB02D}" sibTransId="{FC786368-DEB6-4FF6-A4E2-BE2DCF2C09BE}"/>
    <dgm:cxn modelId="{F3D834AB-F0B5-4506-8567-70DAF6A07544}" type="presOf" srcId="{A2D3655E-5895-42E0-B640-F1CB73077B16}" destId="{C243261D-3270-4CDB-ADC9-9164BF2AD825}" srcOrd="0" destOrd="0" presId="urn:microsoft.com/office/officeart/2005/8/layout/default"/>
    <dgm:cxn modelId="{D53451BD-10D0-4102-A0CE-D6470BEB814F}" type="presOf" srcId="{8DA007F3-98DB-4D0E-BF83-17C21261625B}" destId="{EC7AC30F-B65E-4608-A2DB-D7E33CF272FC}" srcOrd="0" destOrd="0" presId="urn:microsoft.com/office/officeart/2005/8/layout/default"/>
    <dgm:cxn modelId="{F72D10C5-C90B-4263-9B5A-81B451746745}" srcId="{E9488A60-5ABD-4BFD-91F7-772C68E319A8}" destId="{1AE6040C-4B33-4774-A689-BCFAD8FC2628}" srcOrd="0" destOrd="0" parTransId="{5DC4D737-EC41-4995-B8B2-AD1C425D6520}" sibTransId="{5A219EDC-CDFC-4E63-BA81-7F3E1F509366}"/>
    <dgm:cxn modelId="{C84083E9-8F05-44AA-A68A-5A81F696E48A}" type="presOf" srcId="{9A28529D-6EC8-4C2E-B5EC-CF51A39A03DF}" destId="{1D365817-65F3-4F15-8F41-301557545439}" srcOrd="0" destOrd="0" presId="urn:microsoft.com/office/officeart/2005/8/layout/default"/>
    <dgm:cxn modelId="{A0F44EF1-9654-4B00-A189-6A0CB4539E61}" srcId="{E9488A60-5ABD-4BFD-91F7-772C68E319A8}" destId="{A815E9C3-D21C-4BE3-AACB-0AFB5015569D}" srcOrd="4" destOrd="0" parTransId="{1A20A9B2-E9C1-4A64-AF8F-10CB488DE926}" sibTransId="{C3FCE60B-C509-4A72-AD12-F696AE4AA5CF}"/>
    <dgm:cxn modelId="{00CB5DF3-FF8D-4FFC-919F-E4AFCF39EC47}" type="presOf" srcId="{1AE6040C-4B33-4774-A689-BCFAD8FC2628}" destId="{C29C67F7-C656-4681-85F1-6B15ABB1934D}" srcOrd="0" destOrd="0" presId="urn:microsoft.com/office/officeart/2005/8/layout/default"/>
    <dgm:cxn modelId="{35F756FC-2ABA-41C2-8D77-FFBEEB6E5CC6}" type="presOf" srcId="{E9488A60-5ABD-4BFD-91F7-772C68E319A8}" destId="{62DC45A8-9DA6-4891-B50E-557234599E0A}" srcOrd="0" destOrd="0" presId="urn:microsoft.com/office/officeart/2005/8/layout/default"/>
    <dgm:cxn modelId="{44FB45A3-A182-4612-982C-4D3F86199EDC}" type="presParOf" srcId="{62DC45A8-9DA6-4891-B50E-557234599E0A}" destId="{C29C67F7-C656-4681-85F1-6B15ABB1934D}" srcOrd="0" destOrd="0" presId="urn:microsoft.com/office/officeart/2005/8/layout/default"/>
    <dgm:cxn modelId="{CAC2ABD4-CC70-4DE1-BA96-250AD7928118}" type="presParOf" srcId="{62DC45A8-9DA6-4891-B50E-557234599E0A}" destId="{9D5B12F5-807B-418A-B48D-B32085B8E3F9}" srcOrd="1" destOrd="0" presId="urn:microsoft.com/office/officeart/2005/8/layout/default"/>
    <dgm:cxn modelId="{C221EF6A-9244-49CC-A324-F223DB525E7A}" type="presParOf" srcId="{62DC45A8-9DA6-4891-B50E-557234599E0A}" destId="{D1134E5A-1BA4-46BE-8D95-ACEB19F6ED96}" srcOrd="2" destOrd="0" presId="urn:microsoft.com/office/officeart/2005/8/layout/default"/>
    <dgm:cxn modelId="{3B532B1E-B10E-4AFD-9CC2-C750309C9BA7}" type="presParOf" srcId="{62DC45A8-9DA6-4891-B50E-557234599E0A}" destId="{3131682B-4546-4685-9945-B4C63568BE82}" srcOrd="3" destOrd="0" presId="urn:microsoft.com/office/officeart/2005/8/layout/default"/>
    <dgm:cxn modelId="{AC52CEB1-D46B-40C7-A48D-FED2645069DF}" type="presParOf" srcId="{62DC45A8-9DA6-4891-B50E-557234599E0A}" destId="{1D365817-65F3-4F15-8F41-301557545439}" srcOrd="4" destOrd="0" presId="urn:microsoft.com/office/officeart/2005/8/layout/default"/>
    <dgm:cxn modelId="{61628B62-F7DC-4ABF-B74A-AF6C330C9E42}" type="presParOf" srcId="{62DC45A8-9DA6-4891-B50E-557234599E0A}" destId="{1B64554E-85EC-47E5-BBB0-0BBBA0B3BEF3}" srcOrd="5" destOrd="0" presId="urn:microsoft.com/office/officeart/2005/8/layout/default"/>
    <dgm:cxn modelId="{0A3C2F2B-2DEB-4CCB-BDD1-BCCC273DA468}" type="presParOf" srcId="{62DC45A8-9DA6-4891-B50E-557234599E0A}" destId="{EC7AC30F-B65E-4608-A2DB-D7E33CF272FC}" srcOrd="6" destOrd="0" presId="urn:microsoft.com/office/officeart/2005/8/layout/default"/>
    <dgm:cxn modelId="{5EAECA16-0743-48CA-9612-9654C4252DAC}" type="presParOf" srcId="{62DC45A8-9DA6-4891-B50E-557234599E0A}" destId="{6D202BD0-F88F-4AD4-8B1C-10054CD87C2B}" srcOrd="7" destOrd="0" presId="urn:microsoft.com/office/officeart/2005/8/layout/default"/>
    <dgm:cxn modelId="{F6203535-4C1B-41A7-9AA0-D8D7368175D2}" type="presParOf" srcId="{62DC45A8-9DA6-4891-B50E-557234599E0A}" destId="{F8304F78-3C74-405C-A452-AE71B2D8B4AC}" srcOrd="8" destOrd="0" presId="urn:microsoft.com/office/officeart/2005/8/layout/default"/>
    <dgm:cxn modelId="{FD30CC6C-D00C-47BC-89C1-88B11F1177E2}" type="presParOf" srcId="{62DC45A8-9DA6-4891-B50E-557234599E0A}" destId="{7EE3947A-2BAA-4D57-B639-7972DC36D697}" srcOrd="9" destOrd="0" presId="urn:microsoft.com/office/officeart/2005/8/layout/default"/>
    <dgm:cxn modelId="{DD60AAFC-07BA-4FD6-8E36-6B5D6796EBF6}" type="presParOf" srcId="{62DC45A8-9DA6-4891-B50E-557234599E0A}" destId="{C243261D-3270-4CDB-ADC9-9164BF2AD825}" srcOrd="10" destOrd="0" presId="urn:microsoft.com/office/officeart/2005/8/layout/default"/>
    <dgm:cxn modelId="{E55C85AC-4DEE-4718-904C-B7FB99282C4E}" type="presParOf" srcId="{62DC45A8-9DA6-4891-B50E-557234599E0A}" destId="{B81BF03D-3734-45B5-9C5E-4C914DC99841}" srcOrd="11" destOrd="0" presId="urn:microsoft.com/office/officeart/2005/8/layout/default"/>
    <dgm:cxn modelId="{A59FC249-99A9-4398-8E59-8917E4453530}" type="presParOf" srcId="{62DC45A8-9DA6-4891-B50E-557234599E0A}" destId="{8DC8F14A-2782-4A8C-9EB4-76A2AA9D1D87}"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A0DBE6-E3B3-4F73-BDC5-4E035287E91F}" type="doc">
      <dgm:prSet loTypeId="urn:microsoft.com/office/officeart/2008/layout/LinedList" loCatId="hierarchy" qsTypeId="urn:microsoft.com/office/officeart/2005/8/quickstyle/simple1" qsCatId="simple" csTypeId="urn:microsoft.com/office/officeart/2005/8/colors/colorful5" csCatId="colorful" phldr="1"/>
      <dgm:spPr/>
      <dgm:t>
        <a:bodyPr/>
        <a:lstStyle/>
        <a:p>
          <a:endParaRPr lang="en-US"/>
        </a:p>
      </dgm:t>
    </dgm:pt>
    <dgm:pt modelId="{3C27587E-84D8-4611-8DD2-2C9A905C025B}">
      <dgm:prSet/>
      <dgm:spPr/>
      <dgm:t>
        <a:bodyPr/>
        <a:lstStyle/>
        <a:p>
          <a:pPr>
            <a:lnSpc>
              <a:spcPct val="100000"/>
            </a:lnSpc>
          </a:pPr>
          <a:r>
            <a:rPr lang="cs-CZ" b="1" dirty="0"/>
            <a:t>Zvýšení povědomí o otázkách,  kterým dosud nebyla v ČR věnována na poli sociální práce větší pozornost.</a:t>
          </a:r>
          <a:endParaRPr lang="en-US" b="1" dirty="0"/>
        </a:p>
      </dgm:t>
    </dgm:pt>
    <dgm:pt modelId="{8D30680C-0148-4F68-B29D-256ACF58D9EE}" type="parTrans" cxnId="{BBF9304B-DD8A-41FB-A849-DCA5D4F34A31}">
      <dgm:prSet/>
      <dgm:spPr/>
      <dgm:t>
        <a:bodyPr/>
        <a:lstStyle/>
        <a:p>
          <a:endParaRPr lang="en-US"/>
        </a:p>
      </dgm:t>
    </dgm:pt>
    <dgm:pt modelId="{60ACEB31-4F1C-4134-B581-8DE96C376CBC}" type="sibTrans" cxnId="{BBF9304B-DD8A-41FB-A849-DCA5D4F34A31}">
      <dgm:prSet/>
      <dgm:spPr/>
      <dgm:t>
        <a:bodyPr/>
        <a:lstStyle/>
        <a:p>
          <a:pPr>
            <a:lnSpc>
              <a:spcPct val="100000"/>
            </a:lnSpc>
          </a:pPr>
          <a:endParaRPr lang="en-US"/>
        </a:p>
      </dgm:t>
    </dgm:pt>
    <dgm:pt modelId="{DFC99FB6-C96F-43BA-BA78-B92BE74BE5C4}">
      <dgm:prSet/>
      <dgm:spPr/>
      <dgm:t>
        <a:bodyPr/>
        <a:lstStyle/>
        <a:p>
          <a:pPr>
            <a:lnSpc>
              <a:spcPct val="100000"/>
            </a:lnSpc>
          </a:pPr>
          <a:r>
            <a:rPr lang="cs-CZ" b="1" dirty="0"/>
            <a:t>Vytvoření materiálu, na který je možné dále navázat v teoretické i praktické rovině.</a:t>
          </a:r>
          <a:endParaRPr lang="en-US" dirty="0"/>
        </a:p>
      </dgm:t>
    </dgm:pt>
    <dgm:pt modelId="{1338BAF3-6091-46CF-B9EF-7FB58BF6A4BC}" type="parTrans" cxnId="{52F03746-81AF-4EF7-822F-30978FB99285}">
      <dgm:prSet/>
      <dgm:spPr/>
      <dgm:t>
        <a:bodyPr/>
        <a:lstStyle/>
        <a:p>
          <a:endParaRPr lang="en-US"/>
        </a:p>
      </dgm:t>
    </dgm:pt>
    <dgm:pt modelId="{ADE3EFF9-4C86-4AF8-8FA9-BA3579203F1F}" type="sibTrans" cxnId="{52F03746-81AF-4EF7-822F-30978FB99285}">
      <dgm:prSet/>
      <dgm:spPr/>
      <dgm:t>
        <a:bodyPr/>
        <a:lstStyle/>
        <a:p>
          <a:pPr>
            <a:lnSpc>
              <a:spcPct val="100000"/>
            </a:lnSpc>
          </a:pPr>
          <a:endParaRPr lang="en-US"/>
        </a:p>
      </dgm:t>
    </dgm:pt>
    <dgm:pt modelId="{B7C4A841-C559-4045-B235-41303F31920D}">
      <dgm:prSet/>
      <dgm:spPr/>
      <dgm:t>
        <a:bodyPr/>
        <a:lstStyle/>
        <a:p>
          <a:pPr>
            <a:lnSpc>
              <a:spcPct val="100000"/>
            </a:lnSpc>
          </a:pPr>
          <a:r>
            <a:rPr lang="cs-CZ" b="1" dirty="0"/>
            <a:t>Překlad odborných zahraničních materiálů na téma, jež zatím nebylo v ČR uceleně zpracováno. Zpracování s ohledem na přenositelnost zahraničních poznatků do českého prostředí a jejich využitelnost ve zdejších podmínkách.</a:t>
          </a:r>
          <a:endParaRPr lang="en-US" dirty="0"/>
        </a:p>
      </dgm:t>
    </dgm:pt>
    <dgm:pt modelId="{608BB19B-7B88-4EFA-A28E-0DFC219B91AC}" type="parTrans" cxnId="{D481D2C3-8D67-4B04-883C-3AF7456CF4E8}">
      <dgm:prSet/>
      <dgm:spPr/>
      <dgm:t>
        <a:bodyPr/>
        <a:lstStyle/>
        <a:p>
          <a:endParaRPr lang="en-US"/>
        </a:p>
      </dgm:t>
    </dgm:pt>
    <dgm:pt modelId="{B37CBF27-10FD-487B-B203-26F1CC089700}" type="sibTrans" cxnId="{D481D2C3-8D67-4B04-883C-3AF7456CF4E8}">
      <dgm:prSet/>
      <dgm:spPr/>
      <dgm:t>
        <a:bodyPr/>
        <a:lstStyle/>
        <a:p>
          <a:endParaRPr lang="en-US"/>
        </a:p>
      </dgm:t>
    </dgm:pt>
    <dgm:pt modelId="{B0ECC756-AF7A-4956-8723-AD59681F1479}" type="pres">
      <dgm:prSet presAssocID="{11A0DBE6-E3B3-4F73-BDC5-4E035287E91F}" presName="vert0" presStyleCnt="0">
        <dgm:presLayoutVars>
          <dgm:dir/>
          <dgm:animOne val="branch"/>
          <dgm:animLvl val="lvl"/>
        </dgm:presLayoutVars>
      </dgm:prSet>
      <dgm:spPr/>
    </dgm:pt>
    <dgm:pt modelId="{5BA9CF51-BAD5-4E88-A00E-5ECBC3B4F1C3}" type="pres">
      <dgm:prSet presAssocID="{3C27587E-84D8-4611-8DD2-2C9A905C025B}" presName="thickLine" presStyleLbl="alignNode1" presStyleIdx="0" presStyleCnt="3"/>
      <dgm:spPr/>
    </dgm:pt>
    <dgm:pt modelId="{5BE76406-3064-4F79-8AB8-E90CC750E5A9}" type="pres">
      <dgm:prSet presAssocID="{3C27587E-84D8-4611-8DD2-2C9A905C025B}" presName="horz1" presStyleCnt="0"/>
      <dgm:spPr/>
    </dgm:pt>
    <dgm:pt modelId="{C30366A3-16BC-4045-BBF2-B7BCFA6498E5}" type="pres">
      <dgm:prSet presAssocID="{3C27587E-84D8-4611-8DD2-2C9A905C025B}" presName="tx1" presStyleLbl="revTx" presStyleIdx="0" presStyleCnt="3"/>
      <dgm:spPr/>
    </dgm:pt>
    <dgm:pt modelId="{94134B65-2737-4DD0-9056-5FFEFBE56203}" type="pres">
      <dgm:prSet presAssocID="{3C27587E-84D8-4611-8DD2-2C9A905C025B}" presName="vert1" presStyleCnt="0"/>
      <dgm:spPr/>
    </dgm:pt>
    <dgm:pt modelId="{8577B97D-48BC-4C00-9CB1-C4F0F5C488ED}" type="pres">
      <dgm:prSet presAssocID="{DFC99FB6-C96F-43BA-BA78-B92BE74BE5C4}" presName="thickLine" presStyleLbl="alignNode1" presStyleIdx="1" presStyleCnt="3"/>
      <dgm:spPr/>
    </dgm:pt>
    <dgm:pt modelId="{37669D37-DC20-43A6-9577-72876A5E0370}" type="pres">
      <dgm:prSet presAssocID="{DFC99FB6-C96F-43BA-BA78-B92BE74BE5C4}" presName="horz1" presStyleCnt="0"/>
      <dgm:spPr/>
    </dgm:pt>
    <dgm:pt modelId="{C3D55C86-58D4-4B0C-A454-AB8751C81244}" type="pres">
      <dgm:prSet presAssocID="{DFC99FB6-C96F-43BA-BA78-B92BE74BE5C4}" presName="tx1" presStyleLbl="revTx" presStyleIdx="1" presStyleCnt="3"/>
      <dgm:spPr/>
    </dgm:pt>
    <dgm:pt modelId="{B3BDD045-3D86-48AF-A993-4051D70FFB0F}" type="pres">
      <dgm:prSet presAssocID="{DFC99FB6-C96F-43BA-BA78-B92BE74BE5C4}" presName="vert1" presStyleCnt="0"/>
      <dgm:spPr/>
    </dgm:pt>
    <dgm:pt modelId="{C590A099-4284-44B8-A439-DDB3759D85A9}" type="pres">
      <dgm:prSet presAssocID="{B7C4A841-C559-4045-B235-41303F31920D}" presName="thickLine" presStyleLbl="alignNode1" presStyleIdx="2" presStyleCnt="3"/>
      <dgm:spPr/>
    </dgm:pt>
    <dgm:pt modelId="{37CFC112-000A-4A73-B9EE-1C3F7EC909DF}" type="pres">
      <dgm:prSet presAssocID="{B7C4A841-C559-4045-B235-41303F31920D}" presName="horz1" presStyleCnt="0"/>
      <dgm:spPr/>
    </dgm:pt>
    <dgm:pt modelId="{06915004-BFA2-4291-95F5-12DDFF8312AF}" type="pres">
      <dgm:prSet presAssocID="{B7C4A841-C559-4045-B235-41303F31920D}" presName="tx1" presStyleLbl="revTx" presStyleIdx="2" presStyleCnt="3"/>
      <dgm:spPr/>
    </dgm:pt>
    <dgm:pt modelId="{EEF4F221-74D2-4754-A860-DF394FD63A7F}" type="pres">
      <dgm:prSet presAssocID="{B7C4A841-C559-4045-B235-41303F31920D}" presName="vert1" presStyleCnt="0"/>
      <dgm:spPr/>
    </dgm:pt>
  </dgm:ptLst>
  <dgm:cxnLst>
    <dgm:cxn modelId="{78938E61-09AB-4CF5-BE84-D4C9D4A10EFD}" type="presOf" srcId="{3C27587E-84D8-4611-8DD2-2C9A905C025B}" destId="{C30366A3-16BC-4045-BBF2-B7BCFA6498E5}" srcOrd="0" destOrd="0" presId="urn:microsoft.com/office/officeart/2008/layout/LinedList"/>
    <dgm:cxn modelId="{52F03746-81AF-4EF7-822F-30978FB99285}" srcId="{11A0DBE6-E3B3-4F73-BDC5-4E035287E91F}" destId="{DFC99FB6-C96F-43BA-BA78-B92BE74BE5C4}" srcOrd="1" destOrd="0" parTransId="{1338BAF3-6091-46CF-B9EF-7FB58BF6A4BC}" sibTransId="{ADE3EFF9-4C86-4AF8-8FA9-BA3579203F1F}"/>
    <dgm:cxn modelId="{BBF9304B-DD8A-41FB-A849-DCA5D4F34A31}" srcId="{11A0DBE6-E3B3-4F73-BDC5-4E035287E91F}" destId="{3C27587E-84D8-4611-8DD2-2C9A905C025B}" srcOrd="0" destOrd="0" parTransId="{8D30680C-0148-4F68-B29D-256ACF58D9EE}" sibTransId="{60ACEB31-4F1C-4134-B581-8DE96C376CBC}"/>
    <dgm:cxn modelId="{26833B75-671C-41B1-B967-8CF54C21BB4F}" type="presOf" srcId="{DFC99FB6-C96F-43BA-BA78-B92BE74BE5C4}" destId="{C3D55C86-58D4-4B0C-A454-AB8751C81244}" srcOrd="0" destOrd="0" presId="urn:microsoft.com/office/officeart/2008/layout/LinedList"/>
    <dgm:cxn modelId="{D481D2C3-8D67-4B04-883C-3AF7456CF4E8}" srcId="{11A0DBE6-E3B3-4F73-BDC5-4E035287E91F}" destId="{B7C4A841-C559-4045-B235-41303F31920D}" srcOrd="2" destOrd="0" parTransId="{608BB19B-7B88-4EFA-A28E-0DFC219B91AC}" sibTransId="{B37CBF27-10FD-487B-B203-26F1CC089700}"/>
    <dgm:cxn modelId="{A74CC6D3-C87E-4426-9D0C-6208649268ED}" type="presOf" srcId="{11A0DBE6-E3B3-4F73-BDC5-4E035287E91F}" destId="{B0ECC756-AF7A-4956-8723-AD59681F1479}" srcOrd="0" destOrd="0" presId="urn:microsoft.com/office/officeart/2008/layout/LinedList"/>
    <dgm:cxn modelId="{D30D3AEE-433A-4148-8F75-DB261EF0B24A}" type="presOf" srcId="{B7C4A841-C559-4045-B235-41303F31920D}" destId="{06915004-BFA2-4291-95F5-12DDFF8312AF}" srcOrd="0" destOrd="0" presId="urn:microsoft.com/office/officeart/2008/layout/LinedList"/>
    <dgm:cxn modelId="{0E176288-953E-43FB-B076-5F2BC1B0BC80}" type="presParOf" srcId="{B0ECC756-AF7A-4956-8723-AD59681F1479}" destId="{5BA9CF51-BAD5-4E88-A00E-5ECBC3B4F1C3}" srcOrd="0" destOrd="0" presId="urn:microsoft.com/office/officeart/2008/layout/LinedList"/>
    <dgm:cxn modelId="{9CFFC471-4A63-41A2-826E-EB4E0491B587}" type="presParOf" srcId="{B0ECC756-AF7A-4956-8723-AD59681F1479}" destId="{5BE76406-3064-4F79-8AB8-E90CC750E5A9}" srcOrd="1" destOrd="0" presId="urn:microsoft.com/office/officeart/2008/layout/LinedList"/>
    <dgm:cxn modelId="{4DCB3263-82D6-4B20-9F92-727778CA498E}" type="presParOf" srcId="{5BE76406-3064-4F79-8AB8-E90CC750E5A9}" destId="{C30366A3-16BC-4045-BBF2-B7BCFA6498E5}" srcOrd="0" destOrd="0" presId="urn:microsoft.com/office/officeart/2008/layout/LinedList"/>
    <dgm:cxn modelId="{2125C833-7037-40CD-A3E4-DE11C3872426}" type="presParOf" srcId="{5BE76406-3064-4F79-8AB8-E90CC750E5A9}" destId="{94134B65-2737-4DD0-9056-5FFEFBE56203}" srcOrd="1" destOrd="0" presId="urn:microsoft.com/office/officeart/2008/layout/LinedList"/>
    <dgm:cxn modelId="{F7D81A32-0F29-4CD3-973D-8886F9FD3429}" type="presParOf" srcId="{B0ECC756-AF7A-4956-8723-AD59681F1479}" destId="{8577B97D-48BC-4C00-9CB1-C4F0F5C488ED}" srcOrd="2" destOrd="0" presId="urn:microsoft.com/office/officeart/2008/layout/LinedList"/>
    <dgm:cxn modelId="{C1074BFA-4186-4426-B2B7-FA1A7618D688}" type="presParOf" srcId="{B0ECC756-AF7A-4956-8723-AD59681F1479}" destId="{37669D37-DC20-43A6-9577-72876A5E0370}" srcOrd="3" destOrd="0" presId="urn:microsoft.com/office/officeart/2008/layout/LinedList"/>
    <dgm:cxn modelId="{4EBA5F55-0E82-4E0E-9981-847401C1B6FE}" type="presParOf" srcId="{37669D37-DC20-43A6-9577-72876A5E0370}" destId="{C3D55C86-58D4-4B0C-A454-AB8751C81244}" srcOrd="0" destOrd="0" presId="urn:microsoft.com/office/officeart/2008/layout/LinedList"/>
    <dgm:cxn modelId="{D9824BF9-FF9E-440D-B5FA-7AABF40C4526}" type="presParOf" srcId="{37669D37-DC20-43A6-9577-72876A5E0370}" destId="{B3BDD045-3D86-48AF-A993-4051D70FFB0F}" srcOrd="1" destOrd="0" presId="urn:microsoft.com/office/officeart/2008/layout/LinedList"/>
    <dgm:cxn modelId="{6ACA3EEB-89B5-41BA-8ECE-E243518EA952}" type="presParOf" srcId="{B0ECC756-AF7A-4956-8723-AD59681F1479}" destId="{C590A099-4284-44B8-A439-DDB3759D85A9}" srcOrd="4" destOrd="0" presId="urn:microsoft.com/office/officeart/2008/layout/LinedList"/>
    <dgm:cxn modelId="{B6CE2842-F663-430F-8EA2-52B8468EE522}" type="presParOf" srcId="{B0ECC756-AF7A-4956-8723-AD59681F1479}" destId="{37CFC112-000A-4A73-B9EE-1C3F7EC909DF}" srcOrd="5" destOrd="0" presId="urn:microsoft.com/office/officeart/2008/layout/LinedList"/>
    <dgm:cxn modelId="{852678FC-351B-4D3A-99B6-9342C839F4B5}" type="presParOf" srcId="{37CFC112-000A-4A73-B9EE-1C3F7EC909DF}" destId="{06915004-BFA2-4291-95F5-12DDFF8312AF}" srcOrd="0" destOrd="0" presId="urn:microsoft.com/office/officeart/2008/layout/LinedList"/>
    <dgm:cxn modelId="{9A04EAFD-CDC6-4643-95BE-245BE5476750}" type="presParOf" srcId="{37CFC112-000A-4A73-B9EE-1C3F7EC909DF}" destId="{EEF4F221-74D2-4754-A860-DF394FD63A7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E7ED72-D25A-4C05-B6CC-6D54C482BBDD}" type="doc">
      <dgm:prSet loTypeId="urn:microsoft.com/office/officeart/2005/8/layout/process1" loCatId="process" qsTypeId="urn:microsoft.com/office/officeart/2005/8/quickstyle/simple5" qsCatId="simple" csTypeId="urn:microsoft.com/office/officeart/2005/8/colors/accent1_2" csCatId="accent1" phldr="1"/>
      <dgm:spPr/>
    </dgm:pt>
    <dgm:pt modelId="{401A9026-EE95-4D81-8558-578D808D6340}">
      <dgm:prSet phldrT="[Text]"/>
      <dgm:spPr/>
      <dgm:t>
        <a:bodyPr/>
        <a:lstStyle/>
        <a:p>
          <a:r>
            <a:rPr lang="cs-CZ" dirty="0"/>
            <a:t>„Co je s vámi špatně?“</a:t>
          </a:r>
          <a:endParaRPr lang="en-US" dirty="0"/>
        </a:p>
      </dgm:t>
    </dgm:pt>
    <dgm:pt modelId="{A84802A5-CB85-436D-A9A3-48BE305FFC47}" type="parTrans" cxnId="{C42F1805-14BD-4279-840F-20A98FB278B0}">
      <dgm:prSet/>
      <dgm:spPr/>
      <dgm:t>
        <a:bodyPr/>
        <a:lstStyle/>
        <a:p>
          <a:endParaRPr lang="en-US"/>
        </a:p>
      </dgm:t>
    </dgm:pt>
    <dgm:pt modelId="{59D8B4F7-7797-405A-8F2A-0A04BE263E96}" type="sibTrans" cxnId="{C42F1805-14BD-4279-840F-20A98FB278B0}">
      <dgm:prSet/>
      <dgm:spPr/>
      <dgm:t>
        <a:bodyPr/>
        <a:lstStyle/>
        <a:p>
          <a:endParaRPr lang="en-US" dirty="0"/>
        </a:p>
      </dgm:t>
    </dgm:pt>
    <dgm:pt modelId="{91A79A61-AAA1-4C96-B583-CC28F3774E13}">
      <dgm:prSet phldrT="[Text]"/>
      <dgm:spPr/>
      <dgm:t>
        <a:bodyPr/>
        <a:lstStyle/>
        <a:p>
          <a:r>
            <a:rPr lang="cs-CZ" dirty="0"/>
            <a:t>„Co se vám stalo?“</a:t>
          </a:r>
          <a:endParaRPr lang="en-US" dirty="0"/>
        </a:p>
      </dgm:t>
    </dgm:pt>
    <dgm:pt modelId="{E5EB0F6E-F0BB-4B7E-A7A2-023A4A9F9C27}" type="parTrans" cxnId="{ECA0B3C5-CC2D-44BC-A735-2B95CAB73A7E}">
      <dgm:prSet/>
      <dgm:spPr/>
      <dgm:t>
        <a:bodyPr/>
        <a:lstStyle/>
        <a:p>
          <a:endParaRPr lang="en-US"/>
        </a:p>
      </dgm:t>
    </dgm:pt>
    <dgm:pt modelId="{29C27AAE-BF0D-4885-B37C-5E5CC7F333D7}" type="sibTrans" cxnId="{ECA0B3C5-CC2D-44BC-A735-2B95CAB73A7E}">
      <dgm:prSet/>
      <dgm:spPr/>
      <dgm:t>
        <a:bodyPr/>
        <a:lstStyle/>
        <a:p>
          <a:endParaRPr lang="en-US"/>
        </a:p>
      </dgm:t>
    </dgm:pt>
    <dgm:pt modelId="{B3D6DBB3-87F4-407F-81ED-98DD26ACF7CD}" type="pres">
      <dgm:prSet presAssocID="{74E7ED72-D25A-4C05-B6CC-6D54C482BBDD}" presName="Name0" presStyleCnt="0">
        <dgm:presLayoutVars>
          <dgm:dir/>
          <dgm:resizeHandles val="exact"/>
        </dgm:presLayoutVars>
      </dgm:prSet>
      <dgm:spPr/>
    </dgm:pt>
    <dgm:pt modelId="{3C21BE53-D8D5-4BA5-AC1C-00FF749FD1C0}" type="pres">
      <dgm:prSet presAssocID="{401A9026-EE95-4D81-8558-578D808D6340}" presName="node" presStyleLbl="node1" presStyleIdx="0" presStyleCnt="2" custScaleX="41785" custScaleY="28856">
        <dgm:presLayoutVars>
          <dgm:bulletEnabled val="1"/>
        </dgm:presLayoutVars>
      </dgm:prSet>
      <dgm:spPr/>
    </dgm:pt>
    <dgm:pt modelId="{DFC72077-C808-4B31-8C02-7D4234411B48}" type="pres">
      <dgm:prSet presAssocID="{59D8B4F7-7797-405A-8F2A-0A04BE263E96}" presName="sibTrans" presStyleLbl="sibTrans2D1" presStyleIdx="0" presStyleCnt="1" custScaleX="83037" custScaleY="43980"/>
      <dgm:spPr/>
    </dgm:pt>
    <dgm:pt modelId="{81538F8E-C155-4705-BE4B-29A87933A04C}" type="pres">
      <dgm:prSet presAssocID="{59D8B4F7-7797-405A-8F2A-0A04BE263E96}" presName="connectorText" presStyleLbl="sibTrans2D1" presStyleIdx="0" presStyleCnt="1"/>
      <dgm:spPr/>
    </dgm:pt>
    <dgm:pt modelId="{3D56FB8F-72DF-48AB-96A4-6E3E46D942FF}" type="pres">
      <dgm:prSet presAssocID="{91A79A61-AAA1-4C96-B583-CC28F3774E13}" presName="node" presStyleLbl="node1" presStyleIdx="1" presStyleCnt="2" custScaleX="46608" custScaleY="29796">
        <dgm:presLayoutVars>
          <dgm:bulletEnabled val="1"/>
        </dgm:presLayoutVars>
      </dgm:prSet>
      <dgm:spPr/>
    </dgm:pt>
  </dgm:ptLst>
  <dgm:cxnLst>
    <dgm:cxn modelId="{C42F1805-14BD-4279-840F-20A98FB278B0}" srcId="{74E7ED72-D25A-4C05-B6CC-6D54C482BBDD}" destId="{401A9026-EE95-4D81-8558-578D808D6340}" srcOrd="0" destOrd="0" parTransId="{A84802A5-CB85-436D-A9A3-48BE305FFC47}" sibTransId="{59D8B4F7-7797-405A-8F2A-0A04BE263E96}"/>
    <dgm:cxn modelId="{41F90615-0E45-466F-867F-3CD833A972CB}" type="presOf" srcId="{401A9026-EE95-4D81-8558-578D808D6340}" destId="{3C21BE53-D8D5-4BA5-AC1C-00FF749FD1C0}" srcOrd="0" destOrd="0" presId="urn:microsoft.com/office/officeart/2005/8/layout/process1"/>
    <dgm:cxn modelId="{03127120-008A-4E34-BC32-CE65C41FF786}" type="presOf" srcId="{91A79A61-AAA1-4C96-B583-CC28F3774E13}" destId="{3D56FB8F-72DF-48AB-96A4-6E3E46D942FF}" srcOrd="0" destOrd="0" presId="urn:microsoft.com/office/officeart/2005/8/layout/process1"/>
    <dgm:cxn modelId="{F54B7693-62E7-4BBA-820C-B167DF9ACFDC}" type="presOf" srcId="{59D8B4F7-7797-405A-8F2A-0A04BE263E96}" destId="{DFC72077-C808-4B31-8C02-7D4234411B48}" srcOrd="0" destOrd="0" presId="urn:microsoft.com/office/officeart/2005/8/layout/process1"/>
    <dgm:cxn modelId="{ECA0B3C5-CC2D-44BC-A735-2B95CAB73A7E}" srcId="{74E7ED72-D25A-4C05-B6CC-6D54C482BBDD}" destId="{91A79A61-AAA1-4C96-B583-CC28F3774E13}" srcOrd="1" destOrd="0" parTransId="{E5EB0F6E-F0BB-4B7E-A7A2-023A4A9F9C27}" sibTransId="{29C27AAE-BF0D-4885-B37C-5E5CC7F333D7}"/>
    <dgm:cxn modelId="{2CCC81C7-F4F7-41AA-8B80-E2B242AF03CF}" type="presOf" srcId="{59D8B4F7-7797-405A-8F2A-0A04BE263E96}" destId="{81538F8E-C155-4705-BE4B-29A87933A04C}" srcOrd="1" destOrd="0" presId="urn:microsoft.com/office/officeart/2005/8/layout/process1"/>
    <dgm:cxn modelId="{57252AFE-1F37-4402-860F-40D50220F2F5}" type="presOf" srcId="{74E7ED72-D25A-4C05-B6CC-6D54C482BBDD}" destId="{B3D6DBB3-87F4-407F-81ED-98DD26ACF7CD}" srcOrd="0" destOrd="0" presId="urn:microsoft.com/office/officeart/2005/8/layout/process1"/>
    <dgm:cxn modelId="{25A495F7-55A8-4AE8-A34E-21F45E58DEE9}" type="presParOf" srcId="{B3D6DBB3-87F4-407F-81ED-98DD26ACF7CD}" destId="{3C21BE53-D8D5-4BA5-AC1C-00FF749FD1C0}" srcOrd="0" destOrd="0" presId="urn:microsoft.com/office/officeart/2005/8/layout/process1"/>
    <dgm:cxn modelId="{ED23A7E4-02F3-4422-AFA2-3DFE7628F1F6}" type="presParOf" srcId="{B3D6DBB3-87F4-407F-81ED-98DD26ACF7CD}" destId="{DFC72077-C808-4B31-8C02-7D4234411B48}" srcOrd="1" destOrd="0" presId="urn:microsoft.com/office/officeart/2005/8/layout/process1"/>
    <dgm:cxn modelId="{7423750A-B285-4B47-A16E-D72425B47116}" type="presParOf" srcId="{DFC72077-C808-4B31-8C02-7D4234411B48}" destId="{81538F8E-C155-4705-BE4B-29A87933A04C}" srcOrd="0" destOrd="0" presId="urn:microsoft.com/office/officeart/2005/8/layout/process1"/>
    <dgm:cxn modelId="{7949A65D-20CA-4827-BA92-6A3FC14E8091}" type="presParOf" srcId="{B3D6DBB3-87F4-407F-81ED-98DD26ACF7CD}" destId="{3D56FB8F-72DF-48AB-96A4-6E3E46D942FF}"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A0A615-9599-470D-B926-824D833DF585}"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BDCD76EE-7CA5-4F8D-AFE7-AFE46BECBE8F}">
      <dgm:prSet phldrT="[Text]"/>
      <dgm:spPr/>
      <dgm:t>
        <a:bodyPr/>
        <a:lstStyle/>
        <a:p>
          <a:r>
            <a:rPr lang="en-US" dirty="0"/>
            <a:t>Možnost volby</a:t>
          </a:r>
        </a:p>
      </dgm:t>
    </dgm:pt>
    <dgm:pt modelId="{0EEF3D46-FD91-4A0F-ADB5-61B37DBFED86}" type="parTrans" cxnId="{9B6CBB15-B9E8-446C-B5BF-B70245BFE2F3}">
      <dgm:prSet/>
      <dgm:spPr/>
      <dgm:t>
        <a:bodyPr/>
        <a:lstStyle/>
        <a:p>
          <a:endParaRPr lang="en-US"/>
        </a:p>
      </dgm:t>
    </dgm:pt>
    <dgm:pt modelId="{F0AFDAE3-0A9F-4FA4-A490-8FC9D220D404}" type="sibTrans" cxnId="{9B6CBB15-B9E8-446C-B5BF-B70245BFE2F3}">
      <dgm:prSet/>
      <dgm:spPr/>
      <dgm:t>
        <a:bodyPr/>
        <a:lstStyle/>
        <a:p>
          <a:endParaRPr lang="en-US"/>
        </a:p>
      </dgm:t>
    </dgm:pt>
    <dgm:pt modelId="{5731F582-ADB5-4626-8275-6A2EBEA9EE3E}">
      <dgm:prSet phldrT="[Text]"/>
      <dgm:spPr/>
      <dgm:t>
        <a:bodyPr/>
        <a:lstStyle/>
        <a:p>
          <a:r>
            <a:rPr lang="cs-CZ" dirty="0"/>
            <a:t>Zmocnění</a:t>
          </a:r>
          <a:endParaRPr lang="en-US" dirty="0"/>
        </a:p>
      </dgm:t>
    </dgm:pt>
    <dgm:pt modelId="{D425DB6B-A8BB-415D-A498-E3D7017863AC}" type="parTrans" cxnId="{B251B55D-E563-43C3-AA34-902765FBA351}">
      <dgm:prSet/>
      <dgm:spPr/>
      <dgm:t>
        <a:bodyPr/>
        <a:lstStyle/>
        <a:p>
          <a:endParaRPr lang="en-US"/>
        </a:p>
      </dgm:t>
    </dgm:pt>
    <dgm:pt modelId="{9784D75E-B186-4113-9ADE-181DE6D438B4}" type="sibTrans" cxnId="{B251B55D-E563-43C3-AA34-902765FBA351}">
      <dgm:prSet/>
      <dgm:spPr/>
      <dgm:t>
        <a:bodyPr/>
        <a:lstStyle/>
        <a:p>
          <a:endParaRPr lang="en-US"/>
        </a:p>
      </dgm:t>
    </dgm:pt>
    <dgm:pt modelId="{9CE625AA-F228-42F4-B06F-AFD1AA0C2C11}">
      <dgm:prSet/>
      <dgm:spPr/>
      <dgm:t>
        <a:bodyPr/>
        <a:lstStyle/>
        <a:p>
          <a:r>
            <a:rPr lang="en-US" dirty="0"/>
            <a:t>Bezpečí</a:t>
          </a:r>
        </a:p>
      </dgm:t>
    </dgm:pt>
    <dgm:pt modelId="{B383FEBC-A7A9-416F-B516-02A601AD40A4}" type="parTrans" cxnId="{ECA10EB1-C3D2-4181-98E1-E1DBD38171AE}">
      <dgm:prSet/>
      <dgm:spPr/>
      <dgm:t>
        <a:bodyPr/>
        <a:lstStyle/>
        <a:p>
          <a:endParaRPr lang="en-US"/>
        </a:p>
      </dgm:t>
    </dgm:pt>
    <dgm:pt modelId="{1E8E271A-778A-4387-B883-551AD587C8AA}" type="sibTrans" cxnId="{ECA10EB1-C3D2-4181-98E1-E1DBD38171AE}">
      <dgm:prSet/>
      <dgm:spPr/>
      <dgm:t>
        <a:bodyPr/>
        <a:lstStyle/>
        <a:p>
          <a:endParaRPr lang="en-US"/>
        </a:p>
      </dgm:t>
    </dgm:pt>
    <dgm:pt modelId="{86F49395-DCCE-461C-BAB5-F92F75A128E0}">
      <dgm:prSet/>
      <dgm:spPr/>
      <dgm:t>
        <a:bodyPr/>
        <a:lstStyle/>
        <a:p>
          <a:r>
            <a:rPr lang="en-US" dirty="0"/>
            <a:t>Důvěryhodnost a transparentnost </a:t>
          </a:r>
        </a:p>
      </dgm:t>
    </dgm:pt>
    <dgm:pt modelId="{BAD719B9-882A-44D0-938F-17FD4620341F}" type="parTrans" cxnId="{3A82D8EE-7B88-4C86-A168-515C8FFC7550}">
      <dgm:prSet/>
      <dgm:spPr/>
      <dgm:t>
        <a:bodyPr/>
        <a:lstStyle/>
        <a:p>
          <a:endParaRPr lang="en-US"/>
        </a:p>
      </dgm:t>
    </dgm:pt>
    <dgm:pt modelId="{D340CBF4-1A91-41CF-8825-985CACEF706E}" type="sibTrans" cxnId="{3A82D8EE-7B88-4C86-A168-515C8FFC7550}">
      <dgm:prSet/>
      <dgm:spPr/>
      <dgm:t>
        <a:bodyPr/>
        <a:lstStyle/>
        <a:p>
          <a:endParaRPr lang="en-US"/>
        </a:p>
      </dgm:t>
    </dgm:pt>
    <dgm:pt modelId="{3FB21E93-18EC-49FB-B3B4-906C18366D59}">
      <dgm:prSet/>
      <dgm:spPr/>
      <dgm:t>
        <a:bodyPr/>
        <a:lstStyle/>
        <a:p>
          <a:r>
            <a:rPr lang="en-US" dirty="0"/>
            <a:t>Spolupráce </a:t>
          </a:r>
        </a:p>
      </dgm:t>
    </dgm:pt>
    <dgm:pt modelId="{CE5D1DD1-3368-48C3-8A4D-B39DFE1F5DDE}" type="parTrans" cxnId="{4A7B9F81-7D5E-4FA6-B8C3-F09B5B1C5198}">
      <dgm:prSet/>
      <dgm:spPr/>
      <dgm:t>
        <a:bodyPr/>
        <a:lstStyle/>
        <a:p>
          <a:endParaRPr lang="en-US"/>
        </a:p>
      </dgm:t>
    </dgm:pt>
    <dgm:pt modelId="{A85379C7-5587-4228-BB88-680BA2941382}" type="sibTrans" cxnId="{4A7B9F81-7D5E-4FA6-B8C3-F09B5B1C5198}">
      <dgm:prSet/>
      <dgm:spPr/>
      <dgm:t>
        <a:bodyPr/>
        <a:lstStyle/>
        <a:p>
          <a:endParaRPr lang="en-US"/>
        </a:p>
      </dgm:t>
    </dgm:pt>
    <dgm:pt modelId="{78FADE89-A798-4BA0-99DF-8A6E191B606A}" type="pres">
      <dgm:prSet presAssocID="{9EA0A615-9599-470D-B926-824D833DF585}" presName="diagram" presStyleCnt="0">
        <dgm:presLayoutVars>
          <dgm:dir/>
          <dgm:resizeHandles val="exact"/>
        </dgm:presLayoutVars>
      </dgm:prSet>
      <dgm:spPr/>
    </dgm:pt>
    <dgm:pt modelId="{6B0C09CB-C435-4A77-9660-43B89B52D2F8}" type="pres">
      <dgm:prSet presAssocID="{3FB21E93-18EC-49FB-B3B4-906C18366D59}" presName="node" presStyleLbl="node1" presStyleIdx="0" presStyleCnt="5" custLinFactX="127802" custLinFactNeighborX="200000" custLinFactNeighborY="-3749">
        <dgm:presLayoutVars>
          <dgm:bulletEnabled val="1"/>
        </dgm:presLayoutVars>
      </dgm:prSet>
      <dgm:spPr/>
    </dgm:pt>
    <dgm:pt modelId="{3A6A0451-A729-445D-9D77-C5B888ADE733}" type="pres">
      <dgm:prSet presAssocID="{A85379C7-5587-4228-BB88-680BA2941382}" presName="sibTrans" presStyleCnt="0"/>
      <dgm:spPr/>
    </dgm:pt>
    <dgm:pt modelId="{8C6B2645-979B-4D35-9F4A-279A1603E10A}" type="pres">
      <dgm:prSet presAssocID="{9CE625AA-F228-42F4-B06F-AFD1AA0C2C11}" presName="node" presStyleLbl="node1" presStyleIdx="1" presStyleCnt="5" custLinFactX="-9629" custLinFactNeighborX="-100000" custLinFactNeighborY="-3749">
        <dgm:presLayoutVars>
          <dgm:bulletEnabled val="1"/>
        </dgm:presLayoutVars>
      </dgm:prSet>
      <dgm:spPr/>
    </dgm:pt>
    <dgm:pt modelId="{48468EF9-BB6C-45FF-9A24-3AE70C37C7DD}" type="pres">
      <dgm:prSet presAssocID="{1E8E271A-778A-4387-B883-551AD587C8AA}" presName="sibTrans" presStyleCnt="0"/>
      <dgm:spPr/>
    </dgm:pt>
    <dgm:pt modelId="{F250B9F5-2097-47E6-8C4C-6FE40E74D740}" type="pres">
      <dgm:prSet presAssocID="{BDCD76EE-7CA5-4F8D-AFE7-AFE46BECBE8F}" presName="node" presStyleLbl="node1" presStyleIdx="2" presStyleCnt="5" custLinFactNeighborX="0" custLinFactNeighborY="-3749">
        <dgm:presLayoutVars>
          <dgm:bulletEnabled val="1"/>
        </dgm:presLayoutVars>
      </dgm:prSet>
      <dgm:spPr/>
    </dgm:pt>
    <dgm:pt modelId="{2496FD6D-F244-43D4-A5DA-796B8872B011}" type="pres">
      <dgm:prSet presAssocID="{F0AFDAE3-0A9F-4FA4-A490-8FC9D220D404}" presName="sibTrans" presStyleCnt="0"/>
      <dgm:spPr/>
    </dgm:pt>
    <dgm:pt modelId="{6158EB4A-6586-4DDA-9321-FFC439602301}" type="pres">
      <dgm:prSet presAssocID="{86F49395-DCCE-461C-BAB5-F92F75A128E0}" presName="node" presStyleLbl="node1" presStyleIdx="3" presStyleCnt="5" custLinFactX="-100000" custLinFactNeighborX="-119808" custLinFactNeighborY="-3749">
        <dgm:presLayoutVars>
          <dgm:bulletEnabled val="1"/>
        </dgm:presLayoutVars>
      </dgm:prSet>
      <dgm:spPr/>
    </dgm:pt>
    <dgm:pt modelId="{2A4DD219-AEB7-4FDC-B795-00E430093F7B}" type="pres">
      <dgm:prSet presAssocID="{D340CBF4-1A91-41CF-8825-985CACEF706E}" presName="sibTrans" presStyleCnt="0"/>
      <dgm:spPr/>
    </dgm:pt>
    <dgm:pt modelId="{D4E9480D-5D28-45C0-ABFF-6B1A9B846710}" type="pres">
      <dgm:prSet presAssocID="{5731F582-ADB5-4626-8275-6A2EBEA9EE3E}" presName="node" presStyleLbl="node1" presStyleIdx="4" presStyleCnt="5" custLinFactNeighborX="-5509" custLinFactNeighborY="-3749">
        <dgm:presLayoutVars>
          <dgm:bulletEnabled val="1"/>
        </dgm:presLayoutVars>
      </dgm:prSet>
      <dgm:spPr/>
    </dgm:pt>
  </dgm:ptLst>
  <dgm:cxnLst>
    <dgm:cxn modelId="{EAC52C08-5478-4607-9948-E678EEC648D1}" type="presOf" srcId="{86F49395-DCCE-461C-BAB5-F92F75A128E0}" destId="{6158EB4A-6586-4DDA-9321-FFC439602301}" srcOrd="0" destOrd="0" presId="urn:microsoft.com/office/officeart/2005/8/layout/default"/>
    <dgm:cxn modelId="{9B6CBB15-B9E8-446C-B5BF-B70245BFE2F3}" srcId="{9EA0A615-9599-470D-B926-824D833DF585}" destId="{BDCD76EE-7CA5-4F8D-AFE7-AFE46BECBE8F}" srcOrd="2" destOrd="0" parTransId="{0EEF3D46-FD91-4A0F-ADB5-61B37DBFED86}" sibTransId="{F0AFDAE3-0A9F-4FA4-A490-8FC9D220D404}"/>
    <dgm:cxn modelId="{EFDFFC16-5027-4BA5-A40E-6F0629813240}" type="presOf" srcId="{5731F582-ADB5-4626-8275-6A2EBEA9EE3E}" destId="{D4E9480D-5D28-45C0-ABFF-6B1A9B846710}" srcOrd="0" destOrd="0" presId="urn:microsoft.com/office/officeart/2005/8/layout/default"/>
    <dgm:cxn modelId="{16359B35-5AE9-4A8C-A5F9-D768BCD7B14B}" type="presOf" srcId="{9CE625AA-F228-42F4-B06F-AFD1AA0C2C11}" destId="{8C6B2645-979B-4D35-9F4A-279A1603E10A}" srcOrd="0" destOrd="0" presId="urn:microsoft.com/office/officeart/2005/8/layout/default"/>
    <dgm:cxn modelId="{B251B55D-E563-43C3-AA34-902765FBA351}" srcId="{9EA0A615-9599-470D-B926-824D833DF585}" destId="{5731F582-ADB5-4626-8275-6A2EBEA9EE3E}" srcOrd="4" destOrd="0" parTransId="{D425DB6B-A8BB-415D-A498-E3D7017863AC}" sibTransId="{9784D75E-B186-4113-9ADE-181DE6D438B4}"/>
    <dgm:cxn modelId="{1D8B1E5E-D9AB-47D7-B011-5BA3393A0339}" type="presOf" srcId="{BDCD76EE-7CA5-4F8D-AFE7-AFE46BECBE8F}" destId="{F250B9F5-2097-47E6-8C4C-6FE40E74D740}" srcOrd="0" destOrd="0" presId="urn:microsoft.com/office/officeart/2005/8/layout/default"/>
    <dgm:cxn modelId="{4A7B9F81-7D5E-4FA6-B8C3-F09B5B1C5198}" srcId="{9EA0A615-9599-470D-B926-824D833DF585}" destId="{3FB21E93-18EC-49FB-B3B4-906C18366D59}" srcOrd="0" destOrd="0" parTransId="{CE5D1DD1-3368-48C3-8A4D-B39DFE1F5DDE}" sibTransId="{A85379C7-5587-4228-BB88-680BA2941382}"/>
    <dgm:cxn modelId="{ECA10EB1-C3D2-4181-98E1-E1DBD38171AE}" srcId="{9EA0A615-9599-470D-B926-824D833DF585}" destId="{9CE625AA-F228-42F4-B06F-AFD1AA0C2C11}" srcOrd="1" destOrd="0" parTransId="{B383FEBC-A7A9-416F-B516-02A601AD40A4}" sibTransId="{1E8E271A-778A-4387-B883-551AD587C8AA}"/>
    <dgm:cxn modelId="{C6216DC7-062A-45F2-B07C-E7CB5D043635}" type="presOf" srcId="{3FB21E93-18EC-49FB-B3B4-906C18366D59}" destId="{6B0C09CB-C435-4A77-9660-43B89B52D2F8}" srcOrd="0" destOrd="0" presId="urn:microsoft.com/office/officeart/2005/8/layout/default"/>
    <dgm:cxn modelId="{3A82D8EE-7B88-4C86-A168-515C8FFC7550}" srcId="{9EA0A615-9599-470D-B926-824D833DF585}" destId="{86F49395-DCCE-461C-BAB5-F92F75A128E0}" srcOrd="3" destOrd="0" parTransId="{BAD719B9-882A-44D0-938F-17FD4620341F}" sibTransId="{D340CBF4-1A91-41CF-8825-985CACEF706E}"/>
    <dgm:cxn modelId="{E4562EF6-DB12-4C29-B8E0-0AE131DE8B31}" type="presOf" srcId="{9EA0A615-9599-470D-B926-824D833DF585}" destId="{78FADE89-A798-4BA0-99DF-8A6E191B606A}" srcOrd="0" destOrd="0" presId="urn:microsoft.com/office/officeart/2005/8/layout/default"/>
    <dgm:cxn modelId="{0FFB3F74-D738-4104-8ED4-8A35FC5DD56B}" type="presParOf" srcId="{78FADE89-A798-4BA0-99DF-8A6E191B606A}" destId="{6B0C09CB-C435-4A77-9660-43B89B52D2F8}" srcOrd="0" destOrd="0" presId="urn:microsoft.com/office/officeart/2005/8/layout/default"/>
    <dgm:cxn modelId="{05B4714C-6114-4A35-A55B-AADD3DAA47F4}" type="presParOf" srcId="{78FADE89-A798-4BA0-99DF-8A6E191B606A}" destId="{3A6A0451-A729-445D-9D77-C5B888ADE733}" srcOrd="1" destOrd="0" presId="urn:microsoft.com/office/officeart/2005/8/layout/default"/>
    <dgm:cxn modelId="{E536A4AB-4D5E-4867-9C5B-F6FE22BA77BD}" type="presParOf" srcId="{78FADE89-A798-4BA0-99DF-8A6E191B606A}" destId="{8C6B2645-979B-4D35-9F4A-279A1603E10A}" srcOrd="2" destOrd="0" presId="urn:microsoft.com/office/officeart/2005/8/layout/default"/>
    <dgm:cxn modelId="{C6988E70-282A-48FA-9509-1D067526823A}" type="presParOf" srcId="{78FADE89-A798-4BA0-99DF-8A6E191B606A}" destId="{48468EF9-BB6C-45FF-9A24-3AE70C37C7DD}" srcOrd="3" destOrd="0" presId="urn:microsoft.com/office/officeart/2005/8/layout/default"/>
    <dgm:cxn modelId="{ADF0F59F-76B6-41E7-8A0E-0A8070BBB16D}" type="presParOf" srcId="{78FADE89-A798-4BA0-99DF-8A6E191B606A}" destId="{F250B9F5-2097-47E6-8C4C-6FE40E74D740}" srcOrd="4" destOrd="0" presId="urn:microsoft.com/office/officeart/2005/8/layout/default"/>
    <dgm:cxn modelId="{9DEB0741-84D2-414C-AA09-EC4DC6E12E5D}" type="presParOf" srcId="{78FADE89-A798-4BA0-99DF-8A6E191B606A}" destId="{2496FD6D-F244-43D4-A5DA-796B8872B011}" srcOrd="5" destOrd="0" presId="urn:microsoft.com/office/officeart/2005/8/layout/default"/>
    <dgm:cxn modelId="{E75B8A7D-4200-4A30-96C9-1398AFCF0714}" type="presParOf" srcId="{78FADE89-A798-4BA0-99DF-8A6E191B606A}" destId="{6158EB4A-6586-4DDA-9321-FFC439602301}" srcOrd="6" destOrd="0" presId="urn:microsoft.com/office/officeart/2005/8/layout/default"/>
    <dgm:cxn modelId="{5A45006E-FEEA-400D-8DA6-3DDB89E8605C}" type="presParOf" srcId="{78FADE89-A798-4BA0-99DF-8A6E191B606A}" destId="{2A4DD219-AEB7-4FDC-B795-00E430093F7B}" srcOrd="7" destOrd="0" presId="urn:microsoft.com/office/officeart/2005/8/layout/default"/>
    <dgm:cxn modelId="{DE42CE5C-CF96-4E32-A526-A02B02D4B575}" type="presParOf" srcId="{78FADE89-A798-4BA0-99DF-8A6E191B606A}" destId="{D4E9480D-5D28-45C0-ABFF-6B1A9B846710}" srcOrd="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0A018-4ECE-4A64-A87B-F1B7CA8BD1F4}">
      <dsp:nvSpPr>
        <dsp:cNvPr id="0" name=""/>
        <dsp:cNvSpPr/>
      </dsp:nvSpPr>
      <dsp:spPr>
        <a:xfrm>
          <a:off x="0" y="459"/>
          <a:ext cx="10119362" cy="10755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2D8A76-BC7C-4EFE-AD17-91780F3771E7}">
      <dsp:nvSpPr>
        <dsp:cNvPr id="0" name=""/>
        <dsp:cNvSpPr/>
      </dsp:nvSpPr>
      <dsp:spPr>
        <a:xfrm>
          <a:off x="325354" y="242459"/>
          <a:ext cx="591554" cy="5915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FF8D1F-5B5A-4875-8924-1F75DF2F1A8F}">
      <dsp:nvSpPr>
        <dsp:cNvPr id="0" name=""/>
        <dsp:cNvSpPr/>
      </dsp:nvSpPr>
      <dsp:spPr>
        <a:xfrm>
          <a:off x="1242263" y="459"/>
          <a:ext cx="8877098" cy="1075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829" tIns="113829" rIns="113829" bIns="113829" numCol="1" spcCol="1270" anchor="ctr" anchorCtr="0">
          <a:noAutofit/>
        </a:bodyPr>
        <a:lstStyle/>
        <a:p>
          <a:pPr marL="0" lvl="0" indent="0" algn="l" defTabSz="977900">
            <a:lnSpc>
              <a:spcPct val="90000"/>
            </a:lnSpc>
            <a:spcBef>
              <a:spcPct val="0"/>
            </a:spcBef>
            <a:spcAft>
              <a:spcPct val="35000"/>
            </a:spcAft>
            <a:buNone/>
          </a:pPr>
          <a:r>
            <a:rPr lang="en-US" sz="2200" kern="1200" dirty="0"/>
            <a:t>Stipendijní program na podporu vědecké činnosti studentů Vysoké školy polytechnické Jihlava</a:t>
          </a:r>
        </a:p>
      </dsp:txBody>
      <dsp:txXfrm>
        <a:off x="1242263" y="459"/>
        <a:ext cx="8877098" cy="1075553"/>
      </dsp:txXfrm>
    </dsp:sp>
    <dsp:sp modelId="{A356C38E-0DFA-4F6F-AE87-6529FA51DA8C}">
      <dsp:nvSpPr>
        <dsp:cNvPr id="0" name=""/>
        <dsp:cNvSpPr/>
      </dsp:nvSpPr>
      <dsp:spPr>
        <a:xfrm>
          <a:off x="0" y="1344900"/>
          <a:ext cx="10119362" cy="10755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52AE66-3ADA-431A-939F-C4456875B843}">
      <dsp:nvSpPr>
        <dsp:cNvPr id="0" name=""/>
        <dsp:cNvSpPr/>
      </dsp:nvSpPr>
      <dsp:spPr>
        <a:xfrm>
          <a:off x="325354" y="1586900"/>
          <a:ext cx="591554" cy="5915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F8613E-4F24-4C3B-9A71-DBDD891C98CE}">
      <dsp:nvSpPr>
        <dsp:cNvPr id="0" name=""/>
        <dsp:cNvSpPr/>
      </dsp:nvSpPr>
      <dsp:spPr>
        <a:xfrm>
          <a:off x="1242263" y="1344900"/>
          <a:ext cx="8877098" cy="1075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829" tIns="113829" rIns="113829" bIns="113829" numCol="1" spcCol="1270" anchor="ctr" anchorCtr="0">
          <a:noAutofit/>
        </a:bodyPr>
        <a:lstStyle/>
        <a:p>
          <a:pPr marL="0" lvl="0" indent="0" algn="l" defTabSz="977900">
            <a:lnSpc>
              <a:spcPct val="90000"/>
            </a:lnSpc>
            <a:spcBef>
              <a:spcPct val="0"/>
            </a:spcBef>
            <a:spcAft>
              <a:spcPct val="35000"/>
            </a:spcAft>
            <a:buNone/>
          </a:pPr>
          <a:r>
            <a:rPr lang="en-US" sz="2200" kern="1200" dirty="0"/>
            <a:t>Realizace 5/2019 – 8/2019</a:t>
          </a:r>
        </a:p>
      </dsp:txBody>
      <dsp:txXfrm>
        <a:off x="1242263" y="1344900"/>
        <a:ext cx="8877098" cy="1075553"/>
      </dsp:txXfrm>
    </dsp:sp>
    <dsp:sp modelId="{2A50AE50-3E88-44B3-B2D1-AAF20F615E32}">
      <dsp:nvSpPr>
        <dsp:cNvPr id="0" name=""/>
        <dsp:cNvSpPr/>
      </dsp:nvSpPr>
      <dsp:spPr>
        <a:xfrm>
          <a:off x="0" y="2689342"/>
          <a:ext cx="10119362" cy="10755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EC9C4F-7F7F-4A9D-BFF3-8E98A1BC9A4B}">
      <dsp:nvSpPr>
        <dsp:cNvPr id="0" name=""/>
        <dsp:cNvSpPr/>
      </dsp:nvSpPr>
      <dsp:spPr>
        <a:xfrm>
          <a:off x="325354" y="2931341"/>
          <a:ext cx="591554" cy="5915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64FC76-4B8D-4A3B-9FEB-19F7365A933B}">
      <dsp:nvSpPr>
        <dsp:cNvPr id="0" name=""/>
        <dsp:cNvSpPr/>
      </dsp:nvSpPr>
      <dsp:spPr>
        <a:xfrm>
          <a:off x="1242263" y="2689342"/>
          <a:ext cx="8877098" cy="1075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829" tIns="113829" rIns="113829" bIns="113829" numCol="1" spcCol="1270" anchor="ctr" anchorCtr="0">
          <a:noAutofit/>
        </a:bodyPr>
        <a:lstStyle/>
        <a:p>
          <a:pPr marL="0" lvl="0" indent="0" algn="l" defTabSz="977900">
            <a:lnSpc>
              <a:spcPct val="90000"/>
            </a:lnSpc>
            <a:spcBef>
              <a:spcPct val="0"/>
            </a:spcBef>
            <a:spcAft>
              <a:spcPct val="35000"/>
            </a:spcAft>
            <a:buNone/>
          </a:pPr>
          <a:r>
            <a:rPr lang="cs-CZ" sz="2200" kern="1200" dirty="0"/>
            <a:t>1. materiál v ČR, ve kterém je uceleně představen přístup Trauma-Informed Care v kontextu sociální práce</a:t>
          </a:r>
          <a:endParaRPr lang="en-US" sz="2200" kern="1200" dirty="0"/>
        </a:p>
      </dsp:txBody>
      <dsp:txXfrm>
        <a:off x="1242263" y="2689342"/>
        <a:ext cx="8877098" cy="10755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B6906-C317-4039-87E2-EA7C740D9033}">
      <dsp:nvSpPr>
        <dsp:cNvPr id="0" name=""/>
        <dsp:cNvSpPr/>
      </dsp:nvSpPr>
      <dsp:spPr>
        <a:xfrm>
          <a:off x="0" y="0"/>
          <a:ext cx="10900477"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5ED20A-1B84-4AE5-AE42-3A779FED463C}">
      <dsp:nvSpPr>
        <dsp:cNvPr id="0" name=""/>
        <dsp:cNvSpPr/>
      </dsp:nvSpPr>
      <dsp:spPr>
        <a:xfrm>
          <a:off x="0" y="0"/>
          <a:ext cx="10900477" cy="1809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ctr" defTabSz="1022350">
            <a:lnSpc>
              <a:spcPct val="90000"/>
            </a:lnSpc>
            <a:spcBef>
              <a:spcPct val="0"/>
            </a:spcBef>
            <a:spcAft>
              <a:spcPct val="35000"/>
            </a:spcAft>
            <a:buNone/>
          </a:pPr>
          <a:r>
            <a:rPr lang="cs-CZ" sz="2300" b="1" kern="1200" dirty="0"/>
            <a:t>Vytvoření materiálu primárně určeného odborné veřejnosti, ve kterém je uceleně představen přístup Trauma-Informed Care </a:t>
          </a:r>
          <a:r>
            <a:rPr lang="cs-CZ" sz="2300" b="0" i="1" kern="1200" dirty="0"/>
            <a:t>(trauma-informovaný přístup) </a:t>
          </a:r>
          <a:r>
            <a:rPr lang="cs-CZ" sz="2300" b="1" kern="1200" dirty="0"/>
            <a:t>v sociální práci se zaměřením na jeho využití v práci s vybranými cílovými skupinami. </a:t>
          </a:r>
          <a:endParaRPr lang="en-US" sz="2300" b="1" kern="1200" dirty="0"/>
        </a:p>
      </dsp:txBody>
      <dsp:txXfrm>
        <a:off x="0" y="0"/>
        <a:ext cx="10900477" cy="1809621"/>
      </dsp:txXfrm>
    </dsp:sp>
    <dsp:sp modelId="{FFD733FE-AD49-4159-8D5F-6F1E6F7B3EAC}">
      <dsp:nvSpPr>
        <dsp:cNvPr id="0" name=""/>
        <dsp:cNvSpPr/>
      </dsp:nvSpPr>
      <dsp:spPr>
        <a:xfrm>
          <a:off x="0" y="1809621"/>
          <a:ext cx="10900477"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863207-3C24-4968-8DC5-7DCD78B3F47D}">
      <dsp:nvSpPr>
        <dsp:cNvPr id="0" name=""/>
        <dsp:cNvSpPr/>
      </dsp:nvSpPr>
      <dsp:spPr>
        <a:xfrm>
          <a:off x="0" y="1809621"/>
          <a:ext cx="10900477" cy="1809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ctr" defTabSz="1022350">
            <a:lnSpc>
              <a:spcPct val="90000"/>
            </a:lnSpc>
            <a:spcBef>
              <a:spcPct val="0"/>
            </a:spcBef>
            <a:spcAft>
              <a:spcPct val="35000"/>
            </a:spcAft>
            <a:buNone/>
          </a:pPr>
          <a:r>
            <a:rPr lang="cs-CZ" sz="2300" kern="1200" dirty="0"/>
            <a:t>...nabídnout studentům sociální práce a odborným pracovníkům pomáhajících profesí nový úhel pohledu na své klienty a jejich potřeby, svoji roli v životech těchto klientů, význam a možný přínos vzájemného vztahu a možnosti, jak zejména klientům zasaženým traumatem lépe porozumět, jak je podpořit a účinně jim  v rámci poskytované služby pomoci.</a:t>
          </a:r>
          <a:endParaRPr lang="en-US" sz="2300" kern="1200" dirty="0"/>
        </a:p>
      </dsp:txBody>
      <dsp:txXfrm>
        <a:off x="0" y="1809621"/>
        <a:ext cx="10900477" cy="18096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58A0C-8AD4-473E-B095-E32F6A79E1B9}">
      <dsp:nvSpPr>
        <dsp:cNvPr id="0" name=""/>
        <dsp:cNvSpPr/>
      </dsp:nvSpPr>
      <dsp:spPr>
        <a:xfrm>
          <a:off x="0" y="2344"/>
          <a:ext cx="6797675" cy="1188467"/>
        </a:xfrm>
        <a:prstGeom prst="roundRect">
          <a:avLst>
            <a:gd name="adj" fmla="val 10000"/>
          </a:avLst>
        </a:prstGeom>
        <a:solidFill>
          <a:schemeClr val="accent2">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3179E717-0EA4-4773-8F2C-D5115FADCEEA}">
      <dsp:nvSpPr>
        <dsp:cNvPr id="0" name=""/>
        <dsp:cNvSpPr/>
      </dsp:nvSpPr>
      <dsp:spPr>
        <a:xfrm>
          <a:off x="359511" y="269750"/>
          <a:ext cx="653657" cy="653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980DFE08-8832-4A7C-87DC-D8F8B0772AE3}">
      <dsp:nvSpPr>
        <dsp:cNvPr id="0" name=""/>
        <dsp:cNvSpPr/>
      </dsp:nvSpPr>
      <dsp:spPr>
        <a:xfrm>
          <a:off x="1372680" y="2344"/>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100000"/>
            </a:lnSpc>
            <a:spcBef>
              <a:spcPct val="0"/>
            </a:spcBef>
            <a:spcAft>
              <a:spcPct val="35000"/>
            </a:spcAft>
            <a:buNone/>
          </a:pPr>
          <a:r>
            <a:rPr lang="cs-CZ" sz="2200" kern="1200"/>
            <a:t>Teoretický přehled</a:t>
          </a:r>
          <a:endParaRPr lang="en-US" sz="2200" kern="1200" dirty="0"/>
        </a:p>
      </dsp:txBody>
      <dsp:txXfrm>
        <a:off x="1372680" y="2344"/>
        <a:ext cx="5424994" cy="1188467"/>
      </dsp:txXfrm>
    </dsp:sp>
    <dsp:sp modelId="{11B7AB83-674C-4804-8910-CD4548CF3E7E}">
      <dsp:nvSpPr>
        <dsp:cNvPr id="0" name=""/>
        <dsp:cNvSpPr/>
      </dsp:nvSpPr>
      <dsp:spPr>
        <a:xfrm>
          <a:off x="0" y="1487929"/>
          <a:ext cx="6797675" cy="1188467"/>
        </a:xfrm>
        <a:prstGeom prst="roundRect">
          <a:avLst>
            <a:gd name="adj" fmla="val 10000"/>
          </a:avLst>
        </a:prstGeom>
        <a:solidFill>
          <a:schemeClr val="accent2">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173DFAAE-5982-433B-80D2-F11FF81AB19D}">
      <dsp:nvSpPr>
        <dsp:cNvPr id="0" name=""/>
        <dsp:cNvSpPr/>
      </dsp:nvSpPr>
      <dsp:spPr>
        <a:xfrm>
          <a:off x="359511" y="1755334"/>
          <a:ext cx="653657" cy="653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5308D8D-AB54-4F49-9B28-287B2769022C}">
      <dsp:nvSpPr>
        <dsp:cNvPr id="0" name=""/>
        <dsp:cNvSpPr/>
      </dsp:nvSpPr>
      <dsp:spPr>
        <a:xfrm>
          <a:off x="1372680" y="1487929"/>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100000"/>
            </a:lnSpc>
            <a:spcBef>
              <a:spcPct val="0"/>
            </a:spcBef>
            <a:spcAft>
              <a:spcPct val="35000"/>
            </a:spcAft>
            <a:buNone/>
          </a:pPr>
          <a:r>
            <a:rPr lang="cs-CZ" sz="2200" kern="1200"/>
            <a:t>Využití přístupu Trauma-Informed Care v sociální práci s vybranými cílovými skupinami</a:t>
          </a:r>
          <a:endParaRPr lang="en-US" sz="2200" kern="1200" dirty="0"/>
        </a:p>
      </dsp:txBody>
      <dsp:txXfrm>
        <a:off x="1372680" y="1487929"/>
        <a:ext cx="5424994" cy="1188467"/>
      </dsp:txXfrm>
    </dsp:sp>
    <dsp:sp modelId="{74F43085-5AAA-48EB-B224-C17C6547B56A}">
      <dsp:nvSpPr>
        <dsp:cNvPr id="0" name=""/>
        <dsp:cNvSpPr/>
      </dsp:nvSpPr>
      <dsp:spPr>
        <a:xfrm>
          <a:off x="0" y="2973514"/>
          <a:ext cx="6797675" cy="1188467"/>
        </a:xfrm>
        <a:prstGeom prst="roundRect">
          <a:avLst>
            <a:gd name="adj" fmla="val 10000"/>
          </a:avLst>
        </a:prstGeom>
        <a:solidFill>
          <a:schemeClr val="accent2">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96626226-9930-4E1E-BDE8-1DAAEB0DD95B}">
      <dsp:nvSpPr>
        <dsp:cNvPr id="0" name=""/>
        <dsp:cNvSpPr/>
      </dsp:nvSpPr>
      <dsp:spPr>
        <a:xfrm>
          <a:off x="359511" y="3240919"/>
          <a:ext cx="653657" cy="6536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DE9E577-516C-4BBC-8548-4154DDEB51B7}">
      <dsp:nvSpPr>
        <dsp:cNvPr id="0" name=""/>
        <dsp:cNvSpPr/>
      </dsp:nvSpPr>
      <dsp:spPr>
        <a:xfrm>
          <a:off x="1372680" y="2973514"/>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100000"/>
            </a:lnSpc>
            <a:spcBef>
              <a:spcPct val="0"/>
            </a:spcBef>
            <a:spcAft>
              <a:spcPct val="35000"/>
            </a:spcAft>
            <a:buNone/>
          </a:pPr>
          <a:r>
            <a:rPr lang="en-US" sz="2200" kern="1200" dirty="0"/>
            <a:t>Příklady současné praxe v ČR a pohled odborných pracovníků z vybraných zařízení</a:t>
          </a:r>
        </a:p>
      </dsp:txBody>
      <dsp:txXfrm>
        <a:off x="1372680" y="2973514"/>
        <a:ext cx="5424994" cy="1188467"/>
      </dsp:txXfrm>
    </dsp:sp>
    <dsp:sp modelId="{2ECDDCFC-F099-4285-A4A3-76CD26188A51}">
      <dsp:nvSpPr>
        <dsp:cNvPr id="0" name=""/>
        <dsp:cNvSpPr/>
      </dsp:nvSpPr>
      <dsp:spPr>
        <a:xfrm>
          <a:off x="0" y="4459099"/>
          <a:ext cx="6797675" cy="1188467"/>
        </a:xfrm>
        <a:prstGeom prst="roundRect">
          <a:avLst>
            <a:gd name="adj" fmla="val 10000"/>
          </a:avLst>
        </a:prstGeom>
        <a:solidFill>
          <a:schemeClr val="accent2">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5EA2D690-EE12-4DFB-9283-B2A7A6A5565B}">
      <dsp:nvSpPr>
        <dsp:cNvPr id="0" name=""/>
        <dsp:cNvSpPr/>
      </dsp:nvSpPr>
      <dsp:spPr>
        <a:xfrm>
          <a:off x="359511" y="4726504"/>
          <a:ext cx="653657" cy="6536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3FF1D40-9909-43E2-AC0A-128686840837}">
      <dsp:nvSpPr>
        <dsp:cNvPr id="0" name=""/>
        <dsp:cNvSpPr/>
      </dsp:nvSpPr>
      <dsp:spPr>
        <a:xfrm>
          <a:off x="1372680" y="4459099"/>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100000"/>
            </a:lnSpc>
            <a:spcBef>
              <a:spcPct val="0"/>
            </a:spcBef>
            <a:spcAft>
              <a:spcPct val="35000"/>
            </a:spcAft>
            <a:buNone/>
          </a:pPr>
          <a:r>
            <a:rPr lang="cs-CZ" sz="2200" kern="1200"/>
            <a:t>Pohled zahraničních odborných pracovníků z praxe</a:t>
          </a:r>
          <a:endParaRPr lang="en-US" sz="2200" kern="1200" dirty="0"/>
        </a:p>
      </dsp:txBody>
      <dsp:txXfrm>
        <a:off x="1372680" y="4459099"/>
        <a:ext cx="5424994" cy="11884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C67F7-C656-4681-85F1-6B15ABB1934D}">
      <dsp:nvSpPr>
        <dsp:cNvPr id="0" name=""/>
        <dsp:cNvSpPr/>
      </dsp:nvSpPr>
      <dsp:spPr>
        <a:xfrm>
          <a:off x="2946" y="491797"/>
          <a:ext cx="2337792" cy="1402675"/>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kern="1200" dirty="0"/>
            <a:t>Dospělí s vážným duševním onemocněním</a:t>
          </a:r>
          <a:endParaRPr lang="en-US" sz="2400" kern="1200" dirty="0"/>
        </a:p>
      </dsp:txBody>
      <dsp:txXfrm>
        <a:off x="2946" y="491797"/>
        <a:ext cx="2337792" cy="1402675"/>
      </dsp:txXfrm>
    </dsp:sp>
    <dsp:sp modelId="{D1134E5A-1BA4-46BE-8D95-ACEB19F6ED96}">
      <dsp:nvSpPr>
        <dsp:cNvPr id="0" name=""/>
        <dsp:cNvSpPr/>
      </dsp:nvSpPr>
      <dsp:spPr>
        <a:xfrm>
          <a:off x="2574518" y="491797"/>
          <a:ext cx="2337792" cy="1402675"/>
        </a:xfrm>
        <a:prstGeom prst="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kern="1200" dirty="0"/>
            <a:t>Oběti domácího násilí</a:t>
          </a:r>
          <a:endParaRPr lang="en-US" sz="2400" kern="1200" dirty="0"/>
        </a:p>
      </dsp:txBody>
      <dsp:txXfrm>
        <a:off x="2574518" y="491797"/>
        <a:ext cx="2337792" cy="1402675"/>
      </dsp:txXfrm>
    </dsp:sp>
    <dsp:sp modelId="{1D365817-65F3-4F15-8F41-301557545439}">
      <dsp:nvSpPr>
        <dsp:cNvPr id="0" name=""/>
        <dsp:cNvSpPr/>
      </dsp:nvSpPr>
      <dsp:spPr>
        <a:xfrm>
          <a:off x="5146089" y="491797"/>
          <a:ext cx="2337792" cy="1402675"/>
        </a:xfrm>
        <a:prstGeom prst="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kern="1200" dirty="0"/>
            <a:t>Dospělí týraní nebo zneužívaní v dětství</a:t>
          </a:r>
          <a:endParaRPr lang="en-US" sz="2400" kern="1200" dirty="0"/>
        </a:p>
      </dsp:txBody>
      <dsp:txXfrm>
        <a:off x="5146089" y="491797"/>
        <a:ext cx="2337792" cy="1402675"/>
      </dsp:txXfrm>
    </dsp:sp>
    <dsp:sp modelId="{EC7AC30F-B65E-4608-A2DB-D7E33CF272FC}">
      <dsp:nvSpPr>
        <dsp:cNvPr id="0" name=""/>
        <dsp:cNvSpPr/>
      </dsp:nvSpPr>
      <dsp:spPr>
        <a:xfrm>
          <a:off x="7717661" y="491797"/>
          <a:ext cx="2337792" cy="1402675"/>
        </a:xfrm>
        <a:prstGeom prst="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kern="1200" dirty="0"/>
            <a:t>Osoby bez domova</a:t>
          </a:r>
          <a:endParaRPr lang="en-US" sz="2400" kern="1200" dirty="0"/>
        </a:p>
      </dsp:txBody>
      <dsp:txXfrm>
        <a:off x="7717661" y="491797"/>
        <a:ext cx="2337792" cy="1402675"/>
      </dsp:txXfrm>
    </dsp:sp>
    <dsp:sp modelId="{F8304F78-3C74-405C-A452-AE71B2D8B4AC}">
      <dsp:nvSpPr>
        <dsp:cNvPr id="0" name=""/>
        <dsp:cNvSpPr/>
      </dsp:nvSpPr>
      <dsp:spPr>
        <a:xfrm>
          <a:off x="1288732" y="2128252"/>
          <a:ext cx="2337792" cy="1402675"/>
        </a:xfrm>
        <a:prstGeom prst="rect">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kern="1200" dirty="0"/>
            <a:t>Násilí na seniorech</a:t>
          </a:r>
          <a:endParaRPr lang="en-US" sz="2400" kern="1200" dirty="0"/>
        </a:p>
      </dsp:txBody>
      <dsp:txXfrm>
        <a:off x="1288732" y="2128252"/>
        <a:ext cx="2337792" cy="1402675"/>
      </dsp:txXfrm>
    </dsp:sp>
    <dsp:sp modelId="{C243261D-3270-4CDB-ADC9-9164BF2AD825}">
      <dsp:nvSpPr>
        <dsp:cNvPr id="0" name=""/>
        <dsp:cNvSpPr/>
      </dsp:nvSpPr>
      <dsp:spPr>
        <a:xfrm>
          <a:off x="3860303" y="2128252"/>
          <a:ext cx="2337792" cy="1402675"/>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kern="1200" dirty="0"/>
            <a:t>Rodiny vážně nemocných nebo zraněných dětí</a:t>
          </a:r>
          <a:endParaRPr lang="en-US" sz="2400" kern="1200" dirty="0"/>
        </a:p>
      </dsp:txBody>
      <dsp:txXfrm>
        <a:off x="3860303" y="2128252"/>
        <a:ext cx="2337792" cy="1402675"/>
      </dsp:txXfrm>
    </dsp:sp>
    <dsp:sp modelId="{8DC8F14A-2782-4A8C-9EB4-76A2AA9D1D87}">
      <dsp:nvSpPr>
        <dsp:cNvPr id="0" name=""/>
        <dsp:cNvSpPr/>
      </dsp:nvSpPr>
      <dsp:spPr>
        <a:xfrm>
          <a:off x="6431875" y="2128252"/>
          <a:ext cx="2337792" cy="1402675"/>
        </a:xfrm>
        <a:prstGeom prst="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kern="1200" dirty="0"/>
            <a:t>Osoby ve výkonu trestu odnětí svobody</a:t>
          </a:r>
          <a:endParaRPr lang="en-US" sz="2400" kern="1200" dirty="0"/>
        </a:p>
      </dsp:txBody>
      <dsp:txXfrm>
        <a:off x="6431875" y="2128252"/>
        <a:ext cx="2337792" cy="14026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9CF51-BAD5-4E88-A00E-5ECBC3B4F1C3}">
      <dsp:nvSpPr>
        <dsp:cNvPr id="0" name=""/>
        <dsp:cNvSpPr/>
      </dsp:nvSpPr>
      <dsp:spPr>
        <a:xfrm>
          <a:off x="0" y="1767"/>
          <a:ext cx="10900477"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0366A3-16BC-4045-BBF2-B7BCFA6498E5}">
      <dsp:nvSpPr>
        <dsp:cNvPr id="0" name=""/>
        <dsp:cNvSpPr/>
      </dsp:nvSpPr>
      <dsp:spPr>
        <a:xfrm>
          <a:off x="0" y="1767"/>
          <a:ext cx="10900477" cy="1205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ct val="35000"/>
            </a:spcAft>
            <a:buNone/>
          </a:pPr>
          <a:r>
            <a:rPr lang="cs-CZ" sz="2200" b="1" kern="1200" dirty="0"/>
            <a:t>Zvýšení povědomí o otázkách,  kterým dosud nebyla v ČR věnována na poli sociální práce větší pozornost.</a:t>
          </a:r>
          <a:endParaRPr lang="en-US" sz="2200" b="1" kern="1200" dirty="0"/>
        </a:p>
      </dsp:txBody>
      <dsp:txXfrm>
        <a:off x="0" y="1767"/>
        <a:ext cx="10900477" cy="1205235"/>
      </dsp:txXfrm>
    </dsp:sp>
    <dsp:sp modelId="{8577B97D-48BC-4C00-9CB1-C4F0F5C488ED}">
      <dsp:nvSpPr>
        <dsp:cNvPr id="0" name=""/>
        <dsp:cNvSpPr/>
      </dsp:nvSpPr>
      <dsp:spPr>
        <a:xfrm>
          <a:off x="0" y="1207003"/>
          <a:ext cx="10900477" cy="0"/>
        </a:xfrm>
        <a:prstGeom prst="line">
          <a:avLst/>
        </a:prstGeom>
        <a:solidFill>
          <a:schemeClr val="accent5">
            <a:hueOff val="1063560"/>
            <a:satOff val="-11946"/>
            <a:lumOff val="-2549"/>
            <a:alphaOff val="0"/>
          </a:schemeClr>
        </a:solidFill>
        <a:ln w="15875" cap="flat" cmpd="sng" algn="ctr">
          <a:solidFill>
            <a:schemeClr val="accent5">
              <a:hueOff val="1063560"/>
              <a:satOff val="-11946"/>
              <a:lumOff val="-25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D55C86-58D4-4B0C-A454-AB8751C81244}">
      <dsp:nvSpPr>
        <dsp:cNvPr id="0" name=""/>
        <dsp:cNvSpPr/>
      </dsp:nvSpPr>
      <dsp:spPr>
        <a:xfrm>
          <a:off x="0" y="1207003"/>
          <a:ext cx="10900477" cy="1205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ct val="35000"/>
            </a:spcAft>
            <a:buNone/>
          </a:pPr>
          <a:r>
            <a:rPr lang="cs-CZ" sz="2200" b="1" kern="1200" dirty="0"/>
            <a:t>Vytvoření materiálu, na který je možné dále navázat v teoretické i praktické rovině.</a:t>
          </a:r>
          <a:endParaRPr lang="en-US" sz="2200" kern="1200" dirty="0"/>
        </a:p>
      </dsp:txBody>
      <dsp:txXfrm>
        <a:off x="0" y="1207003"/>
        <a:ext cx="10900477" cy="1205235"/>
      </dsp:txXfrm>
    </dsp:sp>
    <dsp:sp modelId="{C590A099-4284-44B8-A439-DDB3759D85A9}">
      <dsp:nvSpPr>
        <dsp:cNvPr id="0" name=""/>
        <dsp:cNvSpPr/>
      </dsp:nvSpPr>
      <dsp:spPr>
        <a:xfrm>
          <a:off x="0" y="2412238"/>
          <a:ext cx="10900477" cy="0"/>
        </a:xfrm>
        <a:prstGeom prst="line">
          <a:avLst/>
        </a:prstGeom>
        <a:solidFill>
          <a:schemeClr val="accent5">
            <a:hueOff val="2127120"/>
            <a:satOff val="-23891"/>
            <a:lumOff val="-5098"/>
            <a:alphaOff val="0"/>
          </a:schemeClr>
        </a:solidFill>
        <a:ln w="15875" cap="flat" cmpd="sng" algn="ctr">
          <a:solidFill>
            <a:schemeClr val="accent5">
              <a:hueOff val="2127120"/>
              <a:satOff val="-23891"/>
              <a:lumOff val="-50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915004-BFA2-4291-95F5-12DDFF8312AF}">
      <dsp:nvSpPr>
        <dsp:cNvPr id="0" name=""/>
        <dsp:cNvSpPr/>
      </dsp:nvSpPr>
      <dsp:spPr>
        <a:xfrm>
          <a:off x="0" y="2412238"/>
          <a:ext cx="10900477" cy="1205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ct val="35000"/>
            </a:spcAft>
            <a:buNone/>
          </a:pPr>
          <a:r>
            <a:rPr lang="cs-CZ" sz="2200" b="1" kern="1200" dirty="0"/>
            <a:t>Překlad odborných zahraničních materiálů na téma, jež zatím nebylo v ČR uceleně zpracováno. Zpracování s ohledem na přenositelnost zahraničních poznatků do českého prostředí a jejich využitelnost ve zdejších podmínkách.</a:t>
          </a:r>
          <a:endParaRPr lang="en-US" sz="2200" kern="1200" dirty="0"/>
        </a:p>
      </dsp:txBody>
      <dsp:txXfrm>
        <a:off x="0" y="2412238"/>
        <a:ext cx="10900477" cy="12052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1BE53-D8D5-4BA5-AC1C-00FF749FD1C0}">
      <dsp:nvSpPr>
        <dsp:cNvPr id="0" name=""/>
        <dsp:cNvSpPr/>
      </dsp:nvSpPr>
      <dsp:spPr>
        <a:xfrm>
          <a:off x="2809" y="2161688"/>
          <a:ext cx="2643397" cy="1095290"/>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cs-CZ" sz="2900" kern="1200" dirty="0"/>
            <a:t>„Co je s vámi špatně?“</a:t>
          </a:r>
          <a:endParaRPr lang="en-US" sz="2900" kern="1200" dirty="0"/>
        </a:p>
      </dsp:txBody>
      <dsp:txXfrm>
        <a:off x="34889" y="2193768"/>
        <a:ext cx="2579237" cy="1031130"/>
      </dsp:txXfrm>
    </dsp:sp>
    <dsp:sp modelId="{DFC72077-C808-4B31-8C02-7D4234411B48}">
      <dsp:nvSpPr>
        <dsp:cNvPr id="0" name=""/>
        <dsp:cNvSpPr/>
      </dsp:nvSpPr>
      <dsp:spPr>
        <a:xfrm>
          <a:off x="3392575" y="2364333"/>
          <a:ext cx="1113652" cy="689999"/>
        </a:xfrm>
        <a:prstGeom prst="righ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3392575" y="2502333"/>
        <a:ext cx="906652" cy="413999"/>
      </dsp:txXfrm>
    </dsp:sp>
    <dsp:sp modelId="{3D56FB8F-72DF-48AB-96A4-6E3E46D942FF}">
      <dsp:nvSpPr>
        <dsp:cNvPr id="0" name=""/>
        <dsp:cNvSpPr/>
      </dsp:nvSpPr>
      <dsp:spPr>
        <a:xfrm>
          <a:off x="5176681" y="2143848"/>
          <a:ext cx="2948509" cy="1130970"/>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cs-CZ" sz="2900" kern="1200" dirty="0"/>
            <a:t>„Co se vám stalo?“</a:t>
          </a:r>
          <a:endParaRPr lang="en-US" sz="2900" kern="1200" dirty="0"/>
        </a:p>
      </dsp:txBody>
      <dsp:txXfrm>
        <a:off x="5209806" y="2176973"/>
        <a:ext cx="2882259" cy="10647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C09CB-C435-4A77-9660-43B89B52D2F8}">
      <dsp:nvSpPr>
        <dsp:cNvPr id="0" name=""/>
        <dsp:cNvSpPr/>
      </dsp:nvSpPr>
      <dsp:spPr>
        <a:xfrm>
          <a:off x="5730571" y="508464"/>
          <a:ext cx="1747196" cy="104831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Spolupráce </a:t>
          </a:r>
        </a:p>
      </dsp:txBody>
      <dsp:txXfrm>
        <a:off x="5730571" y="508464"/>
        <a:ext cx="1747196" cy="1048317"/>
      </dsp:txXfrm>
    </dsp:sp>
    <dsp:sp modelId="{8C6B2645-979B-4D35-9F4A-279A1603E10A}">
      <dsp:nvSpPr>
        <dsp:cNvPr id="0" name=""/>
        <dsp:cNvSpPr/>
      </dsp:nvSpPr>
      <dsp:spPr>
        <a:xfrm>
          <a:off x="9709" y="508464"/>
          <a:ext cx="1747196" cy="104831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Bezpečí</a:t>
          </a:r>
        </a:p>
      </dsp:txBody>
      <dsp:txXfrm>
        <a:off x="9709" y="508464"/>
        <a:ext cx="1747196" cy="1048317"/>
      </dsp:txXfrm>
    </dsp:sp>
    <dsp:sp modelId="{F250B9F5-2097-47E6-8C4C-6FE40E74D740}">
      <dsp:nvSpPr>
        <dsp:cNvPr id="0" name=""/>
        <dsp:cNvSpPr/>
      </dsp:nvSpPr>
      <dsp:spPr>
        <a:xfrm>
          <a:off x="3847058" y="508464"/>
          <a:ext cx="1747196" cy="104831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Možnost volby</a:t>
          </a:r>
        </a:p>
      </dsp:txBody>
      <dsp:txXfrm>
        <a:off x="3847058" y="508464"/>
        <a:ext cx="1747196" cy="1048317"/>
      </dsp:txXfrm>
    </dsp:sp>
    <dsp:sp modelId="{6158EB4A-6586-4DDA-9321-FFC439602301}">
      <dsp:nvSpPr>
        <dsp:cNvPr id="0" name=""/>
        <dsp:cNvSpPr/>
      </dsp:nvSpPr>
      <dsp:spPr>
        <a:xfrm>
          <a:off x="1928497" y="508464"/>
          <a:ext cx="1747196" cy="104831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Důvěryhodnost a transparentnost </a:t>
          </a:r>
        </a:p>
      </dsp:txBody>
      <dsp:txXfrm>
        <a:off x="1928497" y="508464"/>
        <a:ext cx="1747196" cy="1048317"/>
      </dsp:txXfrm>
    </dsp:sp>
    <dsp:sp modelId="{D4E9480D-5D28-45C0-ABFF-6B1A9B846710}">
      <dsp:nvSpPr>
        <dsp:cNvPr id="0" name=""/>
        <dsp:cNvSpPr/>
      </dsp:nvSpPr>
      <dsp:spPr>
        <a:xfrm>
          <a:off x="7594637" y="508464"/>
          <a:ext cx="1747196" cy="104831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kern="1200" dirty="0"/>
            <a:t>Zmocnění</a:t>
          </a:r>
          <a:endParaRPr lang="en-US" sz="1900" kern="1200" dirty="0"/>
        </a:p>
      </dsp:txBody>
      <dsp:txXfrm>
        <a:off x="7594637" y="508464"/>
        <a:ext cx="1747196" cy="104831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638199-6CD6-416F-9D7C-FD90F2B2185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a:extLst>
              <a:ext uri="{FF2B5EF4-FFF2-40B4-BE49-F238E27FC236}">
                <a16:creationId xmlns:a16="http://schemas.microsoft.com/office/drawing/2014/main" id="{02DE2824-9142-41EE-842F-22FACA7E25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EA27D4A5-0F7A-B84A-AC68-A7060EBA3009}" type="datetimeFigureOut">
              <a:rPr lang="en-US"/>
              <a:pPr>
                <a:defRPr/>
              </a:pPr>
              <a:t>10/15/2019</a:t>
            </a:fld>
            <a:endParaRPr lang="en-US" dirty="0"/>
          </a:p>
        </p:txBody>
      </p:sp>
      <p:sp>
        <p:nvSpPr>
          <p:cNvPr id="4" name="Footer Placeholder 3">
            <a:extLst>
              <a:ext uri="{FF2B5EF4-FFF2-40B4-BE49-F238E27FC236}">
                <a16:creationId xmlns:a16="http://schemas.microsoft.com/office/drawing/2014/main" id="{0DDF76BB-AE0E-4FD9-8380-4157CC1621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a:extLst>
              <a:ext uri="{FF2B5EF4-FFF2-40B4-BE49-F238E27FC236}">
                <a16:creationId xmlns:a16="http://schemas.microsoft.com/office/drawing/2014/main" id="{797CE864-9434-45CC-AC67-3C2EC6FF40B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04E7FAF3-D76D-624C-B71E-C97908AE3CAE}"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862582-74F6-A04D-A3EE-20E3CC3956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ACCAF269-12D1-7647-A9F1-EE62C845862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28F7422-EAC4-9F43-A81A-F38037A65FDA}" type="datetimeFigureOut">
              <a:rPr lang="en-US"/>
              <a:pPr>
                <a:defRPr/>
              </a:pPr>
              <a:t>10/15/2019</a:t>
            </a:fld>
            <a:endParaRPr lang="en-US" dirty="0"/>
          </a:p>
        </p:txBody>
      </p:sp>
      <p:sp>
        <p:nvSpPr>
          <p:cNvPr id="4" name="Slide Image Placeholder 3">
            <a:extLst>
              <a:ext uri="{FF2B5EF4-FFF2-40B4-BE49-F238E27FC236}">
                <a16:creationId xmlns:a16="http://schemas.microsoft.com/office/drawing/2014/main" id="{0CAD3CE3-EF75-5149-8468-FB9E29D9B6A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8E08DEFB-FD99-A943-B156-068E50BABE9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F88027D-458D-3143-A0FC-AD171B6A5AE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E951F3C3-5578-934C-9442-7A4E938FC404}"/>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E617D9C5-78D3-4B48-81EC-0AD974C4C3C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12773381-7B5E-7047-B031-E5C6CB5AF6B9}" type="datetimeFigureOut">
              <a:rPr lang="en-US" smtClean="0"/>
              <a:pPr>
                <a:defRPr/>
              </a:pPr>
              <a:t>10/15/2019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A4011EA-F33E-6046-B178-D6164CCEFD95}" type="slidenum">
              <a:rPr lang="en-US" smtClean="0"/>
              <a:pPr>
                <a:defRPr/>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3914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2773381-7B5E-7047-B031-E5C6CB5AF6B9}" type="datetimeFigureOut">
              <a:rPr lang="en-US" smtClean="0"/>
              <a:pPr>
                <a:defRPr/>
              </a:pPr>
              <a:t>10/15/2019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A4011EA-F33E-6046-B178-D6164CCEFD95}" type="slidenum">
              <a:rPr lang="en-US" smtClean="0"/>
              <a:pPr>
                <a:defRPr/>
              </a:pPr>
              <a:t>‹#›</a:t>
            </a:fld>
            <a:endParaRPr lang="en-US" dirty="0"/>
          </a:p>
        </p:txBody>
      </p:sp>
    </p:spTree>
    <p:extLst>
      <p:ext uri="{BB962C8B-B14F-4D97-AF65-F5344CB8AC3E}">
        <p14:creationId xmlns:p14="http://schemas.microsoft.com/office/powerpoint/2010/main" val="1021254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2773381-7B5E-7047-B031-E5C6CB5AF6B9}" type="datetimeFigureOut">
              <a:rPr lang="en-US" smtClean="0"/>
              <a:pPr>
                <a:defRPr/>
              </a:pPr>
              <a:t>10/15/2019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A4011EA-F33E-6046-B178-D6164CCEFD95}" type="slidenum">
              <a:rPr lang="en-US" smtClean="0"/>
              <a:pPr>
                <a:defRPr/>
              </a:pPr>
              <a:t>‹#›</a:t>
            </a:fld>
            <a:endParaRPr lang="en-US" dirty="0"/>
          </a:p>
        </p:txBody>
      </p:sp>
    </p:spTree>
    <p:extLst>
      <p:ext uri="{BB962C8B-B14F-4D97-AF65-F5344CB8AC3E}">
        <p14:creationId xmlns:p14="http://schemas.microsoft.com/office/powerpoint/2010/main" val="2346464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D2B2DD9-5ED1-DF48-9104-29B67BDEF650}"/>
              </a:ext>
            </a:extLst>
          </p:cNvPr>
          <p:cNvSpPr/>
          <p:nvPr userDrawn="1"/>
        </p:nvSpPr>
        <p:spPr>
          <a:xfrm>
            <a:off x="-7938" y="0"/>
            <a:ext cx="12192001" cy="6858000"/>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8" name="Rectangle 27">
            <a:extLst>
              <a:ext uri="{FF2B5EF4-FFF2-40B4-BE49-F238E27FC236}">
                <a16:creationId xmlns:a16="http://schemas.microsoft.com/office/drawing/2014/main" id="{EE1F8899-E27B-9049-9125-D3E3C4E6BEFA}"/>
              </a:ext>
            </a:extLst>
          </p:cNvPr>
          <p:cNvSpPr/>
          <p:nvPr userDrawn="1"/>
        </p:nvSpPr>
        <p:spPr>
          <a:xfrm>
            <a:off x="6176963" y="5268913"/>
            <a:ext cx="5489575" cy="12080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7" name="Rectangle 26">
            <a:extLst>
              <a:ext uri="{FF2B5EF4-FFF2-40B4-BE49-F238E27FC236}">
                <a16:creationId xmlns:a16="http://schemas.microsoft.com/office/drawing/2014/main" id="{2493E3E3-BE64-0542-B97F-094F1DD4075E}"/>
              </a:ext>
            </a:extLst>
          </p:cNvPr>
          <p:cNvSpPr/>
          <p:nvPr userDrawn="1"/>
        </p:nvSpPr>
        <p:spPr>
          <a:xfrm>
            <a:off x="508000" y="5278438"/>
            <a:ext cx="5491163" cy="120967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6" name="Rectangle 25">
            <a:extLst>
              <a:ext uri="{FF2B5EF4-FFF2-40B4-BE49-F238E27FC236}">
                <a16:creationId xmlns:a16="http://schemas.microsoft.com/office/drawing/2014/main" id="{ED4EF3B5-062B-3A44-8FFF-6D352804D7B6}"/>
              </a:ext>
            </a:extLst>
          </p:cNvPr>
          <p:cNvSpPr/>
          <p:nvPr userDrawn="1"/>
        </p:nvSpPr>
        <p:spPr>
          <a:xfrm>
            <a:off x="6176963" y="3951288"/>
            <a:ext cx="5489575" cy="120967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5" name="Rectangle 24">
            <a:extLst>
              <a:ext uri="{FF2B5EF4-FFF2-40B4-BE49-F238E27FC236}">
                <a16:creationId xmlns:a16="http://schemas.microsoft.com/office/drawing/2014/main" id="{7C6D2F36-10AC-9248-808A-C03DFC44D9B5}"/>
              </a:ext>
            </a:extLst>
          </p:cNvPr>
          <p:cNvSpPr/>
          <p:nvPr userDrawn="1"/>
        </p:nvSpPr>
        <p:spPr>
          <a:xfrm>
            <a:off x="508000" y="3957638"/>
            <a:ext cx="5491163" cy="12080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4" name="Rectangle 23">
            <a:extLst>
              <a:ext uri="{FF2B5EF4-FFF2-40B4-BE49-F238E27FC236}">
                <a16:creationId xmlns:a16="http://schemas.microsoft.com/office/drawing/2014/main" id="{32D2EEED-2B0A-EF45-9714-BA657B4BECE5}"/>
              </a:ext>
            </a:extLst>
          </p:cNvPr>
          <p:cNvSpPr/>
          <p:nvPr userDrawn="1"/>
        </p:nvSpPr>
        <p:spPr>
          <a:xfrm>
            <a:off x="6176963" y="2617788"/>
            <a:ext cx="5489575" cy="12080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a:extLst>
              <a:ext uri="{FF2B5EF4-FFF2-40B4-BE49-F238E27FC236}">
                <a16:creationId xmlns:a16="http://schemas.microsoft.com/office/drawing/2014/main" id="{24AADB2F-A5A0-FD41-A5FA-EDFAF02D5FA7}"/>
              </a:ext>
            </a:extLst>
          </p:cNvPr>
          <p:cNvSpPr/>
          <p:nvPr userDrawn="1"/>
        </p:nvSpPr>
        <p:spPr>
          <a:xfrm>
            <a:off x="508000" y="2619375"/>
            <a:ext cx="5491163" cy="120967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2">
            <a:extLst>
              <a:ext uri="{FF2B5EF4-FFF2-40B4-BE49-F238E27FC236}">
                <a16:creationId xmlns:a16="http://schemas.microsoft.com/office/drawing/2014/main" id="{AA8E79EE-328A-8C42-B9D5-500D3BC7C556}"/>
              </a:ext>
            </a:extLst>
          </p:cNvPr>
          <p:cNvSpPr/>
          <p:nvPr userDrawn="1"/>
        </p:nvSpPr>
        <p:spPr>
          <a:xfrm>
            <a:off x="6176963" y="1282700"/>
            <a:ext cx="5489575" cy="120808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1">
            <a:extLst>
              <a:ext uri="{FF2B5EF4-FFF2-40B4-BE49-F238E27FC236}">
                <a16:creationId xmlns:a16="http://schemas.microsoft.com/office/drawing/2014/main" id="{64D8A532-5DC6-674A-BB5E-B59B32801AA2}"/>
              </a:ext>
            </a:extLst>
          </p:cNvPr>
          <p:cNvSpPr/>
          <p:nvPr userDrawn="1"/>
        </p:nvSpPr>
        <p:spPr>
          <a:xfrm>
            <a:off x="508000" y="1282700"/>
            <a:ext cx="5491163" cy="120808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Text Placeholder 16">
            <a:extLst>
              <a:ext uri="{FF2B5EF4-FFF2-40B4-BE49-F238E27FC236}">
                <a16:creationId xmlns:a16="http://schemas.microsoft.com/office/drawing/2014/main" id="{AA73B51E-DD55-44B2-B9FE-ED81597B07A1}"/>
              </a:ext>
            </a:extLst>
          </p:cNvPr>
          <p:cNvSpPr>
            <a:spLocks noGrp="1"/>
          </p:cNvSpPr>
          <p:nvPr>
            <p:ph type="body" sz="quarter" idx="20"/>
          </p:nvPr>
        </p:nvSpPr>
        <p:spPr>
          <a:xfrm>
            <a:off x="6355257" y="5458153"/>
            <a:ext cx="5157076" cy="482820"/>
          </a:xfrm>
          <a:prstGeom prst="rect">
            <a:avLst/>
          </a:prstGeom>
        </p:spPr>
        <p:txBody>
          <a:bodyPr/>
          <a:lstStyle>
            <a:lvl1pPr marL="0" indent="0" algn="l">
              <a:buNone/>
              <a:defRPr sz="2570" baseline="0">
                <a:solidFill>
                  <a:schemeClr val="bg1"/>
                </a:solidFill>
                <a:latin typeface="+mn-lt"/>
                <a:cs typeface="Arial" panose="020B0604020202020204" pitchFamily="34" charset="0"/>
              </a:defRPr>
            </a:lvl1pPr>
          </a:lstStyle>
          <a:p>
            <a:pPr lvl="0"/>
            <a:r>
              <a:rPr lang="en-US"/>
              <a:t>Click to edit Master text styles</a:t>
            </a:r>
          </a:p>
        </p:txBody>
      </p:sp>
      <p:sp>
        <p:nvSpPr>
          <p:cNvPr id="21" name="Text Placeholder 16">
            <a:extLst>
              <a:ext uri="{FF2B5EF4-FFF2-40B4-BE49-F238E27FC236}">
                <a16:creationId xmlns:a16="http://schemas.microsoft.com/office/drawing/2014/main" id="{BC65A572-E8AD-43DB-AE25-65FCD1C2212A}"/>
              </a:ext>
            </a:extLst>
          </p:cNvPr>
          <p:cNvSpPr>
            <a:spLocks noGrp="1"/>
          </p:cNvSpPr>
          <p:nvPr>
            <p:ph type="body" sz="quarter" idx="19"/>
          </p:nvPr>
        </p:nvSpPr>
        <p:spPr>
          <a:xfrm>
            <a:off x="686677" y="5468663"/>
            <a:ext cx="5157076" cy="482820"/>
          </a:xfrm>
          <a:prstGeom prst="rect">
            <a:avLst/>
          </a:prstGeom>
        </p:spPr>
        <p:txBody>
          <a:bodyPr/>
          <a:lstStyle>
            <a:lvl1pPr marL="0" indent="0" algn="l">
              <a:buNone/>
              <a:defRPr sz="2570" baseline="0">
                <a:solidFill>
                  <a:schemeClr val="bg1"/>
                </a:solidFill>
                <a:latin typeface="+mn-lt"/>
                <a:cs typeface="Arial" panose="020B0604020202020204" pitchFamily="34" charset="0"/>
              </a:defRPr>
            </a:lvl1pPr>
          </a:lstStyle>
          <a:p>
            <a:pPr lvl="0"/>
            <a:r>
              <a:rPr lang="en-US"/>
              <a:t>Click to edit Master text styles</a:t>
            </a:r>
          </a:p>
        </p:txBody>
      </p:sp>
      <p:sp>
        <p:nvSpPr>
          <p:cNvPr id="20" name="Text Placeholder 16">
            <a:extLst>
              <a:ext uri="{FF2B5EF4-FFF2-40B4-BE49-F238E27FC236}">
                <a16:creationId xmlns:a16="http://schemas.microsoft.com/office/drawing/2014/main" id="{2BF19612-06EA-4424-9C40-CF5FDEFF8C07}"/>
              </a:ext>
            </a:extLst>
          </p:cNvPr>
          <p:cNvSpPr>
            <a:spLocks noGrp="1"/>
          </p:cNvSpPr>
          <p:nvPr>
            <p:ph type="body" sz="quarter" idx="18"/>
          </p:nvPr>
        </p:nvSpPr>
        <p:spPr>
          <a:xfrm>
            <a:off x="6355257" y="4141733"/>
            <a:ext cx="5157076" cy="482820"/>
          </a:xfrm>
          <a:prstGeom prst="rect">
            <a:avLst/>
          </a:prstGeom>
        </p:spPr>
        <p:txBody>
          <a:bodyPr/>
          <a:lstStyle>
            <a:lvl1pPr marL="0" indent="0" algn="l">
              <a:buNone/>
              <a:defRPr sz="2570" baseline="0">
                <a:solidFill>
                  <a:schemeClr val="bg1"/>
                </a:solidFill>
                <a:latin typeface="+mn-lt"/>
                <a:cs typeface="Arial" panose="020B0604020202020204" pitchFamily="34" charset="0"/>
              </a:defRPr>
            </a:lvl1pPr>
          </a:lstStyle>
          <a:p>
            <a:pPr lvl="0"/>
            <a:r>
              <a:rPr lang="en-US"/>
              <a:t>Click to edit Master text styles</a:t>
            </a:r>
          </a:p>
        </p:txBody>
      </p:sp>
      <p:sp>
        <p:nvSpPr>
          <p:cNvPr id="19" name="Text Placeholder 16">
            <a:extLst>
              <a:ext uri="{FF2B5EF4-FFF2-40B4-BE49-F238E27FC236}">
                <a16:creationId xmlns:a16="http://schemas.microsoft.com/office/drawing/2014/main" id="{1BACE9BE-34E7-43EE-B5E7-C05677ADA5F6}"/>
              </a:ext>
            </a:extLst>
          </p:cNvPr>
          <p:cNvSpPr>
            <a:spLocks noGrp="1"/>
          </p:cNvSpPr>
          <p:nvPr>
            <p:ph type="body" sz="quarter" idx="17"/>
          </p:nvPr>
        </p:nvSpPr>
        <p:spPr>
          <a:xfrm>
            <a:off x="686677" y="4147005"/>
            <a:ext cx="5157076" cy="482820"/>
          </a:xfrm>
          <a:prstGeom prst="rect">
            <a:avLst/>
          </a:prstGeom>
        </p:spPr>
        <p:txBody>
          <a:bodyPr/>
          <a:lstStyle>
            <a:lvl1pPr marL="0" indent="0" algn="l">
              <a:buNone/>
              <a:defRPr sz="2570" baseline="0">
                <a:solidFill>
                  <a:schemeClr val="bg1"/>
                </a:solidFill>
                <a:latin typeface="+mn-lt"/>
                <a:cs typeface="Arial" panose="020B0604020202020204" pitchFamily="34" charset="0"/>
              </a:defRPr>
            </a:lvl1pPr>
          </a:lstStyle>
          <a:p>
            <a:pPr lvl="0"/>
            <a:r>
              <a:rPr lang="en-US"/>
              <a:t>Click to edit Master text styles</a:t>
            </a:r>
          </a:p>
        </p:txBody>
      </p:sp>
      <p:sp>
        <p:nvSpPr>
          <p:cNvPr id="18" name="Text Placeholder 16">
            <a:extLst>
              <a:ext uri="{FF2B5EF4-FFF2-40B4-BE49-F238E27FC236}">
                <a16:creationId xmlns:a16="http://schemas.microsoft.com/office/drawing/2014/main" id="{5CE984F1-AEE5-4F3E-AF88-F501ABD14782}"/>
              </a:ext>
            </a:extLst>
          </p:cNvPr>
          <p:cNvSpPr>
            <a:spLocks noGrp="1"/>
          </p:cNvSpPr>
          <p:nvPr>
            <p:ph type="body" sz="quarter" idx="16"/>
          </p:nvPr>
        </p:nvSpPr>
        <p:spPr>
          <a:xfrm>
            <a:off x="6355257" y="2806919"/>
            <a:ext cx="5157076" cy="482820"/>
          </a:xfrm>
          <a:prstGeom prst="rect">
            <a:avLst/>
          </a:prstGeom>
        </p:spPr>
        <p:txBody>
          <a:bodyPr/>
          <a:lstStyle>
            <a:lvl1pPr marL="0" indent="0" algn="l">
              <a:buNone/>
              <a:defRPr sz="2570" baseline="0">
                <a:solidFill>
                  <a:schemeClr val="bg1"/>
                </a:solidFill>
                <a:latin typeface="+mn-lt"/>
                <a:cs typeface="Arial" panose="020B0604020202020204" pitchFamily="34" charset="0"/>
              </a:defRPr>
            </a:lvl1pPr>
          </a:lstStyle>
          <a:p>
            <a:pPr lvl="0"/>
            <a:r>
              <a:rPr lang="en-US"/>
              <a:t>Click to edit Master text styles</a:t>
            </a:r>
          </a:p>
        </p:txBody>
      </p:sp>
      <p:sp>
        <p:nvSpPr>
          <p:cNvPr id="17" name="Text Placeholder 16">
            <a:extLst>
              <a:ext uri="{FF2B5EF4-FFF2-40B4-BE49-F238E27FC236}">
                <a16:creationId xmlns:a16="http://schemas.microsoft.com/office/drawing/2014/main" id="{D724924E-8EBC-463C-896A-0B9F244E88AB}"/>
              </a:ext>
            </a:extLst>
          </p:cNvPr>
          <p:cNvSpPr>
            <a:spLocks noGrp="1"/>
          </p:cNvSpPr>
          <p:nvPr>
            <p:ph type="body" sz="quarter" idx="15"/>
          </p:nvPr>
        </p:nvSpPr>
        <p:spPr>
          <a:xfrm>
            <a:off x="686677" y="2809555"/>
            <a:ext cx="5157076" cy="482820"/>
          </a:xfrm>
          <a:prstGeom prst="rect">
            <a:avLst/>
          </a:prstGeom>
        </p:spPr>
        <p:txBody>
          <a:bodyPr/>
          <a:lstStyle>
            <a:lvl1pPr marL="0" indent="0" algn="l">
              <a:buNone/>
              <a:defRPr sz="2570" baseline="0">
                <a:solidFill>
                  <a:schemeClr val="bg1"/>
                </a:solidFill>
                <a:latin typeface="+mn-lt"/>
                <a:cs typeface="Arial" panose="020B0604020202020204" pitchFamily="34" charset="0"/>
              </a:defRPr>
            </a:lvl1pPr>
          </a:lstStyle>
          <a:p>
            <a:pPr lvl="0"/>
            <a:r>
              <a:rPr lang="en-US"/>
              <a:t>Click to edit Master text styles</a:t>
            </a:r>
          </a:p>
        </p:txBody>
      </p:sp>
      <p:sp>
        <p:nvSpPr>
          <p:cNvPr id="16" name="Text Placeholder 16">
            <a:extLst>
              <a:ext uri="{FF2B5EF4-FFF2-40B4-BE49-F238E27FC236}">
                <a16:creationId xmlns:a16="http://schemas.microsoft.com/office/drawing/2014/main" id="{4A645C50-79F1-40EA-A183-BEC59C6E9873}"/>
              </a:ext>
            </a:extLst>
          </p:cNvPr>
          <p:cNvSpPr>
            <a:spLocks noGrp="1"/>
          </p:cNvSpPr>
          <p:nvPr>
            <p:ph type="body" sz="quarter" idx="14"/>
          </p:nvPr>
        </p:nvSpPr>
        <p:spPr>
          <a:xfrm>
            <a:off x="6355257" y="1472105"/>
            <a:ext cx="5157076" cy="482820"/>
          </a:xfrm>
          <a:prstGeom prst="rect">
            <a:avLst/>
          </a:prstGeom>
        </p:spPr>
        <p:txBody>
          <a:bodyPr/>
          <a:lstStyle>
            <a:lvl1pPr marL="0" indent="0" algn="l">
              <a:buNone/>
              <a:defRPr sz="2570" baseline="0">
                <a:solidFill>
                  <a:schemeClr val="bg1"/>
                </a:solidFill>
                <a:latin typeface="+mn-lt"/>
                <a:cs typeface="Arial" panose="020B0604020202020204" pitchFamily="34" charset="0"/>
              </a:defRPr>
            </a:lvl1pPr>
          </a:lstStyle>
          <a:p>
            <a:pPr lvl="0"/>
            <a:r>
              <a:rPr lang="en-US"/>
              <a:t>Click to edit Master text styles</a:t>
            </a:r>
          </a:p>
        </p:txBody>
      </p:sp>
      <p:sp>
        <p:nvSpPr>
          <p:cNvPr id="15" name="Text Placeholder 16">
            <a:extLst>
              <a:ext uri="{FF2B5EF4-FFF2-40B4-BE49-F238E27FC236}">
                <a16:creationId xmlns:a16="http://schemas.microsoft.com/office/drawing/2014/main" id="{387EE1B9-E49C-4065-930F-0DAB6D26B0D1}"/>
              </a:ext>
            </a:extLst>
          </p:cNvPr>
          <p:cNvSpPr>
            <a:spLocks noGrp="1"/>
          </p:cNvSpPr>
          <p:nvPr>
            <p:ph type="body" sz="quarter" idx="13"/>
          </p:nvPr>
        </p:nvSpPr>
        <p:spPr>
          <a:xfrm>
            <a:off x="686677" y="1472105"/>
            <a:ext cx="5157076" cy="482820"/>
          </a:xfrm>
          <a:prstGeom prst="rect">
            <a:avLst/>
          </a:prstGeom>
        </p:spPr>
        <p:txBody>
          <a:bodyPr/>
          <a:lstStyle>
            <a:lvl1pPr marL="0" indent="0" algn="l">
              <a:buNone/>
              <a:defRPr sz="2570" baseline="0">
                <a:solidFill>
                  <a:schemeClr val="bg1"/>
                </a:solidFill>
                <a:latin typeface="+mn-lt"/>
                <a:cs typeface="Arial" panose="020B0604020202020204" pitchFamily="34" charset="0"/>
              </a:defRPr>
            </a:lvl1pPr>
          </a:lstStyle>
          <a:p>
            <a:pPr lvl="0"/>
            <a:r>
              <a:rPr lang="en-US"/>
              <a:t>Click to edit Master text styles</a:t>
            </a:r>
          </a:p>
        </p:txBody>
      </p:sp>
      <p:sp>
        <p:nvSpPr>
          <p:cNvPr id="23" name="Title">
            <a:extLst>
              <a:ext uri="{FF2B5EF4-FFF2-40B4-BE49-F238E27FC236}">
                <a16:creationId xmlns:a16="http://schemas.microsoft.com/office/drawing/2014/main" id="{5E7CA96F-1EB9-422F-8DB2-54B87112243B}"/>
              </a:ext>
            </a:extLst>
          </p:cNvPr>
          <p:cNvSpPr>
            <a:spLocks noGrp="1"/>
          </p:cNvSpPr>
          <p:nvPr>
            <p:ph type="title"/>
          </p:nvPr>
        </p:nvSpPr>
        <p:spPr>
          <a:xfrm>
            <a:off x="508000" y="239006"/>
            <a:ext cx="11125200" cy="822544"/>
          </a:xfrm>
          <a:prstGeom prst="rect">
            <a:avLst/>
          </a:prstGeom>
        </p:spPr>
        <p:txBody>
          <a:bodyPr/>
          <a:lstStyle>
            <a:lvl1pPr algn="ctr">
              <a:defRPr sz="5850" b="0">
                <a:solidFill>
                  <a:schemeClr val="tx1"/>
                </a:solidFill>
                <a:latin typeface="+mj-lt"/>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81951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0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60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60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80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80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5" grpId="0" animBg="1"/>
      <p:bldP spid="24" grpId="0" animBg="1"/>
      <p:bldP spid="14" grpId="0" animBg="1"/>
      <p:bldP spid="13" grpId="0" animBg="1"/>
      <p:bldP spid="12"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B47AF50-4756-1E4D-969C-2E365F128D7C}"/>
              </a:ext>
            </a:extLst>
          </p:cNvPr>
          <p:cNvSpPr/>
          <p:nvPr userDrawn="1"/>
        </p:nvSpPr>
        <p:spPr>
          <a:xfrm>
            <a:off x="0" y="0"/>
            <a:ext cx="121920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Text Placeholder 16">
            <a:extLst>
              <a:ext uri="{FF2B5EF4-FFF2-40B4-BE49-F238E27FC236}">
                <a16:creationId xmlns:a16="http://schemas.microsoft.com/office/drawing/2014/main" id="{87DE57F9-325D-4D4F-8C5B-632239AAB270}"/>
              </a:ext>
            </a:extLst>
          </p:cNvPr>
          <p:cNvSpPr>
            <a:spLocks noGrp="1"/>
          </p:cNvSpPr>
          <p:nvPr>
            <p:ph type="body" sz="quarter" idx="18"/>
          </p:nvPr>
        </p:nvSpPr>
        <p:spPr>
          <a:xfrm>
            <a:off x="8054425" y="2056598"/>
            <a:ext cx="3682121" cy="4207568"/>
          </a:xfrm>
          <a:prstGeom prst="rect">
            <a:avLst/>
          </a:prstGeom>
        </p:spPr>
        <p:txBody>
          <a:bodyPr/>
          <a:lstStyle>
            <a:lvl1pPr marL="0" indent="0" algn="l">
              <a:buNone/>
              <a:defRPr sz="1300" baseline="0">
                <a:solidFill>
                  <a:schemeClr val="bg1"/>
                </a:solidFill>
                <a:latin typeface="+mn-lt"/>
                <a:cs typeface="Arial" panose="020B0604020202020204" pitchFamily="34" charset="0"/>
              </a:defRPr>
            </a:lvl1pPr>
          </a:lstStyle>
          <a:p>
            <a:pPr lvl="0"/>
            <a:r>
              <a:rPr lang="en-US"/>
              <a:t>Click to edit Master text styles</a:t>
            </a:r>
          </a:p>
        </p:txBody>
      </p:sp>
      <p:sp>
        <p:nvSpPr>
          <p:cNvPr id="11" name="Text Placeholder 16">
            <a:extLst>
              <a:ext uri="{FF2B5EF4-FFF2-40B4-BE49-F238E27FC236}">
                <a16:creationId xmlns:a16="http://schemas.microsoft.com/office/drawing/2014/main" id="{0B9E8BD5-53CD-4464-AAAE-E0D134993FCE}"/>
              </a:ext>
            </a:extLst>
          </p:cNvPr>
          <p:cNvSpPr>
            <a:spLocks noGrp="1"/>
          </p:cNvSpPr>
          <p:nvPr>
            <p:ph type="body" sz="quarter" idx="15"/>
          </p:nvPr>
        </p:nvSpPr>
        <p:spPr>
          <a:xfrm>
            <a:off x="8043915" y="1772928"/>
            <a:ext cx="3517461" cy="272612"/>
          </a:xfrm>
          <a:prstGeom prst="rect">
            <a:avLst/>
          </a:prstGeom>
        </p:spPr>
        <p:txBody>
          <a:bodyPr/>
          <a:lstStyle>
            <a:lvl1pPr marL="0" indent="0" algn="l">
              <a:buNone/>
              <a:defRPr sz="1480" b="1" baseline="0">
                <a:solidFill>
                  <a:schemeClr val="bg1"/>
                </a:solidFill>
                <a:latin typeface="+mj-lt"/>
                <a:cs typeface="Arial" panose="020B0604020202020204" pitchFamily="34" charset="0"/>
              </a:defRPr>
            </a:lvl1pPr>
          </a:lstStyle>
          <a:p>
            <a:pPr lvl="0"/>
            <a:r>
              <a:rPr lang="en-US"/>
              <a:t>Click to edit Master text styles</a:t>
            </a:r>
          </a:p>
        </p:txBody>
      </p:sp>
      <p:sp>
        <p:nvSpPr>
          <p:cNvPr id="13" name="Text Placeholder 16">
            <a:extLst>
              <a:ext uri="{FF2B5EF4-FFF2-40B4-BE49-F238E27FC236}">
                <a16:creationId xmlns:a16="http://schemas.microsoft.com/office/drawing/2014/main" id="{2E1AE43D-C037-4A52-9303-793F568DE7D8}"/>
              </a:ext>
            </a:extLst>
          </p:cNvPr>
          <p:cNvSpPr>
            <a:spLocks noGrp="1"/>
          </p:cNvSpPr>
          <p:nvPr>
            <p:ph type="body" sz="quarter" idx="17"/>
          </p:nvPr>
        </p:nvSpPr>
        <p:spPr>
          <a:xfrm>
            <a:off x="4218152" y="2056600"/>
            <a:ext cx="3682121" cy="4207567"/>
          </a:xfrm>
          <a:prstGeom prst="rect">
            <a:avLst/>
          </a:prstGeom>
        </p:spPr>
        <p:txBody>
          <a:bodyPr/>
          <a:lstStyle>
            <a:lvl1pPr marL="0" indent="0" algn="l">
              <a:buNone/>
              <a:defRPr sz="1300" baseline="0">
                <a:solidFill>
                  <a:schemeClr val="bg1"/>
                </a:solidFill>
                <a:latin typeface="+mn-lt"/>
                <a:cs typeface="Arial" panose="020B0604020202020204" pitchFamily="34" charset="0"/>
              </a:defRPr>
            </a:lvl1pPr>
          </a:lstStyle>
          <a:p>
            <a:pPr lvl="0"/>
            <a:r>
              <a:rPr lang="en-US"/>
              <a:t>Click to edit Master text styles</a:t>
            </a:r>
          </a:p>
        </p:txBody>
      </p:sp>
      <p:sp>
        <p:nvSpPr>
          <p:cNvPr id="10" name="Text Placeholder 16">
            <a:extLst>
              <a:ext uri="{FF2B5EF4-FFF2-40B4-BE49-F238E27FC236}">
                <a16:creationId xmlns:a16="http://schemas.microsoft.com/office/drawing/2014/main" id="{12C43177-582F-41DD-807E-A751517EF799}"/>
              </a:ext>
            </a:extLst>
          </p:cNvPr>
          <p:cNvSpPr>
            <a:spLocks noGrp="1"/>
          </p:cNvSpPr>
          <p:nvPr>
            <p:ph type="body" sz="quarter" idx="14"/>
          </p:nvPr>
        </p:nvSpPr>
        <p:spPr>
          <a:xfrm>
            <a:off x="4218151" y="1772928"/>
            <a:ext cx="3517461" cy="272612"/>
          </a:xfrm>
          <a:prstGeom prst="rect">
            <a:avLst/>
          </a:prstGeom>
        </p:spPr>
        <p:txBody>
          <a:bodyPr/>
          <a:lstStyle>
            <a:lvl1pPr marL="0" indent="0" algn="l">
              <a:buNone/>
              <a:defRPr sz="1480" b="1" baseline="0">
                <a:solidFill>
                  <a:schemeClr val="bg1"/>
                </a:solidFill>
                <a:latin typeface="+mj-lt"/>
                <a:cs typeface="Arial" panose="020B0604020202020204" pitchFamily="34" charset="0"/>
              </a:defRPr>
            </a:lvl1pPr>
          </a:lstStyle>
          <a:p>
            <a:pPr lvl="0"/>
            <a:r>
              <a:rPr lang="en-US"/>
              <a:t>Click to edit Master text styles</a:t>
            </a:r>
          </a:p>
        </p:txBody>
      </p:sp>
      <p:sp>
        <p:nvSpPr>
          <p:cNvPr id="12" name="Text Placeholder 16">
            <a:extLst>
              <a:ext uri="{FF2B5EF4-FFF2-40B4-BE49-F238E27FC236}">
                <a16:creationId xmlns:a16="http://schemas.microsoft.com/office/drawing/2014/main" id="{D1001605-287A-45C2-9519-2FB3593D05C5}"/>
              </a:ext>
            </a:extLst>
          </p:cNvPr>
          <p:cNvSpPr>
            <a:spLocks noGrp="1"/>
          </p:cNvSpPr>
          <p:nvPr>
            <p:ph type="body" sz="quarter" idx="16"/>
          </p:nvPr>
        </p:nvSpPr>
        <p:spPr>
          <a:xfrm>
            <a:off x="381878" y="2056600"/>
            <a:ext cx="3682121" cy="4207566"/>
          </a:xfrm>
          <a:prstGeom prst="rect">
            <a:avLst/>
          </a:prstGeom>
        </p:spPr>
        <p:txBody>
          <a:bodyPr/>
          <a:lstStyle>
            <a:lvl1pPr marL="0" indent="0" algn="l">
              <a:buNone/>
              <a:defRPr sz="1300" baseline="0">
                <a:solidFill>
                  <a:schemeClr val="bg1"/>
                </a:solidFill>
                <a:latin typeface="+mn-lt"/>
                <a:cs typeface="Arial" panose="020B0604020202020204" pitchFamily="34" charset="0"/>
              </a:defRPr>
            </a:lvl1pPr>
          </a:lstStyle>
          <a:p>
            <a:pPr lvl="0"/>
            <a:r>
              <a:rPr lang="en-US"/>
              <a:t>Click to edit Master text styles</a:t>
            </a:r>
          </a:p>
        </p:txBody>
      </p:sp>
      <p:sp>
        <p:nvSpPr>
          <p:cNvPr id="9" name="Text Placeholder 16">
            <a:extLst>
              <a:ext uri="{FF2B5EF4-FFF2-40B4-BE49-F238E27FC236}">
                <a16:creationId xmlns:a16="http://schemas.microsoft.com/office/drawing/2014/main" id="{17F7FD18-B1E5-45B5-BF38-748F76004D2A}"/>
              </a:ext>
            </a:extLst>
          </p:cNvPr>
          <p:cNvSpPr>
            <a:spLocks noGrp="1"/>
          </p:cNvSpPr>
          <p:nvPr>
            <p:ph type="body" sz="quarter" idx="13"/>
          </p:nvPr>
        </p:nvSpPr>
        <p:spPr>
          <a:xfrm>
            <a:off x="392387" y="1772928"/>
            <a:ext cx="3517461" cy="272612"/>
          </a:xfrm>
          <a:prstGeom prst="rect">
            <a:avLst/>
          </a:prstGeom>
        </p:spPr>
        <p:txBody>
          <a:bodyPr/>
          <a:lstStyle>
            <a:lvl1pPr marL="0" indent="0" algn="l">
              <a:buNone/>
              <a:defRPr sz="1480" b="1" baseline="0">
                <a:solidFill>
                  <a:schemeClr val="bg1"/>
                </a:solidFill>
                <a:latin typeface="+mj-lt"/>
                <a:cs typeface="Arial" panose="020B0604020202020204" pitchFamily="34" charset="0"/>
              </a:defRPr>
            </a:lvl1pPr>
          </a:lstStyle>
          <a:p>
            <a:pPr lvl="0"/>
            <a:r>
              <a:rPr lang="en-US"/>
              <a:t>Click to edit Master text styles</a:t>
            </a:r>
          </a:p>
        </p:txBody>
      </p:sp>
      <p:sp>
        <p:nvSpPr>
          <p:cNvPr id="16" name="Top Border">
            <a:extLst>
              <a:ext uri="{FF2B5EF4-FFF2-40B4-BE49-F238E27FC236}">
                <a16:creationId xmlns:a16="http://schemas.microsoft.com/office/drawing/2014/main" id="{616B0B76-A4D3-DC43-AE70-A17C51A887BA}"/>
              </a:ext>
            </a:extLst>
          </p:cNvPr>
          <p:cNvSpPr/>
          <p:nvPr userDrawn="1"/>
        </p:nvSpPr>
        <p:spPr>
          <a:xfrm>
            <a:off x="508000" y="395288"/>
            <a:ext cx="11125200" cy="105568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a:extLst>
              <a:ext uri="{FF2B5EF4-FFF2-40B4-BE49-F238E27FC236}">
                <a16:creationId xmlns:a16="http://schemas.microsoft.com/office/drawing/2014/main" id="{61EE1D0B-F7D3-4BF8-8AD1-570E8683CBE0}"/>
              </a:ext>
            </a:extLst>
          </p:cNvPr>
          <p:cNvSpPr>
            <a:spLocks noGrp="1"/>
          </p:cNvSpPr>
          <p:nvPr>
            <p:ph type="title"/>
          </p:nvPr>
        </p:nvSpPr>
        <p:spPr>
          <a:xfrm>
            <a:off x="838200" y="554313"/>
            <a:ext cx="10515600" cy="759481"/>
          </a:xfrm>
          <a:prstGeom prst="rect">
            <a:avLst/>
          </a:prstGeom>
        </p:spPr>
        <p:txBody>
          <a:bodyPr/>
          <a:lstStyle>
            <a:lvl1pPr algn="ctr">
              <a:defRPr sz="4830" b="0">
                <a:solidFill>
                  <a:schemeClr val="bg1"/>
                </a:solidFill>
                <a:latin typeface="+mj-lt"/>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09075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BCAF5A-C3FE-A64D-8567-3B1377C1E5F2}"/>
              </a:ext>
            </a:extLst>
          </p:cNvPr>
          <p:cNvSpPr/>
          <p:nvPr userDrawn="1"/>
        </p:nvSpPr>
        <p:spPr>
          <a:xfrm>
            <a:off x="0" y="6350"/>
            <a:ext cx="6711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4">
            <a:extLst>
              <a:ext uri="{FF2B5EF4-FFF2-40B4-BE49-F238E27FC236}">
                <a16:creationId xmlns:a16="http://schemas.microsoft.com/office/drawing/2014/main" id="{BCCD6162-6618-9C46-A215-B2C74C7129F6}"/>
              </a:ext>
            </a:extLst>
          </p:cNvPr>
          <p:cNvSpPr/>
          <p:nvPr userDrawn="1"/>
        </p:nvSpPr>
        <p:spPr>
          <a:xfrm>
            <a:off x="6669088" y="-6350"/>
            <a:ext cx="5522912" cy="6858000"/>
          </a:xfrm>
          <a:prstGeom prst="rect">
            <a:avLst/>
          </a:prstGeom>
          <a:solidFill>
            <a:schemeClr val="accent2">
              <a:lumMod val="5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Text Placeholder 16">
            <a:extLst>
              <a:ext uri="{FF2B5EF4-FFF2-40B4-BE49-F238E27FC236}">
                <a16:creationId xmlns:a16="http://schemas.microsoft.com/office/drawing/2014/main" id="{7FB27990-7E3D-4D99-B241-F11F0FAC4BD8}"/>
              </a:ext>
            </a:extLst>
          </p:cNvPr>
          <p:cNvSpPr>
            <a:spLocks noGrp="1"/>
          </p:cNvSpPr>
          <p:nvPr>
            <p:ph type="body" sz="quarter" idx="19"/>
          </p:nvPr>
        </p:nvSpPr>
        <p:spPr>
          <a:xfrm>
            <a:off x="7203089" y="4144724"/>
            <a:ext cx="4498428" cy="658505"/>
          </a:xfrm>
          <a:prstGeom prst="rect">
            <a:avLst/>
          </a:prstGeom>
        </p:spPr>
        <p:txBody>
          <a:bodyPr/>
          <a:lstStyle>
            <a:lvl1pPr marL="0" indent="0" algn="ctr">
              <a:buNone/>
              <a:defRPr sz="4060" baseline="0">
                <a:solidFill>
                  <a:schemeClr val="bg1"/>
                </a:solidFill>
                <a:latin typeface="+mj-lt"/>
                <a:cs typeface="Arial" panose="020B0604020202020204" pitchFamily="34" charset="0"/>
              </a:defRPr>
            </a:lvl1pPr>
          </a:lstStyle>
          <a:p>
            <a:pPr lvl="0"/>
            <a:r>
              <a:rPr lang="en-US"/>
              <a:t>Click to edit Master text styles</a:t>
            </a:r>
          </a:p>
        </p:txBody>
      </p:sp>
      <p:sp>
        <p:nvSpPr>
          <p:cNvPr id="16" name="Oval 15">
            <a:extLst>
              <a:ext uri="{FF2B5EF4-FFF2-40B4-BE49-F238E27FC236}">
                <a16:creationId xmlns:a16="http://schemas.microsoft.com/office/drawing/2014/main" id="{C573B6A2-84CF-654A-AB37-B7DAE8499326}"/>
              </a:ext>
            </a:extLst>
          </p:cNvPr>
          <p:cNvSpPr/>
          <p:nvPr userDrawn="1"/>
        </p:nvSpPr>
        <p:spPr>
          <a:xfrm>
            <a:off x="8745538" y="2205038"/>
            <a:ext cx="1371600" cy="1370012"/>
          </a:xfrm>
          <a:prstGeom prst="ellipse">
            <a:avLst/>
          </a:prstGeom>
          <a:solidFill>
            <a:schemeClr val="accent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600" b="1" dirty="0">
              <a:solidFill>
                <a:srgbClr val="DCDCD0"/>
              </a:solidFill>
              <a:latin typeface="Dancing Script" panose="03080600040507000D00" pitchFamily="66" charset="0"/>
            </a:endParaRPr>
          </a:p>
        </p:txBody>
      </p:sp>
      <p:sp>
        <p:nvSpPr>
          <p:cNvPr id="13" name="Text Placeholder 16">
            <a:extLst>
              <a:ext uri="{FF2B5EF4-FFF2-40B4-BE49-F238E27FC236}">
                <a16:creationId xmlns:a16="http://schemas.microsoft.com/office/drawing/2014/main" id="{CBD5A867-C2F6-4A80-A9BE-B52296FB9B04}"/>
              </a:ext>
            </a:extLst>
          </p:cNvPr>
          <p:cNvSpPr>
            <a:spLocks noGrp="1"/>
          </p:cNvSpPr>
          <p:nvPr>
            <p:ph type="body" sz="quarter" idx="18"/>
          </p:nvPr>
        </p:nvSpPr>
        <p:spPr>
          <a:xfrm>
            <a:off x="381877" y="3163507"/>
            <a:ext cx="6050453" cy="1506405"/>
          </a:xfrm>
          <a:prstGeom prst="rect">
            <a:avLst/>
          </a:prstGeom>
        </p:spPr>
        <p:txBody>
          <a:bodyPr/>
          <a:lstStyle>
            <a:lvl1pPr marL="0" indent="0" algn="l">
              <a:buNone/>
              <a:defRPr sz="1300" baseline="0">
                <a:solidFill>
                  <a:schemeClr val="tx1"/>
                </a:solidFill>
                <a:latin typeface="+mn-lt"/>
                <a:cs typeface="Arial" panose="020B0604020202020204" pitchFamily="34" charset="0"/>
              </a:defRPr>
            </a:lvl1pPr>
          </a:lstStyle>
          <a:p>
            <a:pPr lvl="0"/>
            <a:r>
              <a:rPr lang="en-US"/>
              <a:t>Click to edit Master text styles</a:t>
            </a:r>
          </a:p>
        </p:txBody>
      </p:sp>
      <p:sp>
        <p:nvSpPr>
          <p:cNvPr id="12" name="Text Placeholder 16">
            <a:extLst>
              <a:ext uri="{FF2B5EF4-FFF2-40B4-BE49-F238E27FC236}">
                <a16:creationId xmlns:a16="http://schemas.microsoft.com/office/drawing/2014/main" id="{C165085A-4010-4A45-895D-60CC04EF2F05}"/>
              </a:ext>
            </a:extLst>
          </p:cNvPr>
          <p:cNvSpPr>
            <a:spLocks noGrp="1"/>
          </p:cNvSpPr>
          <p:nvPr>
            <p:ph type="body" sz="quarter" idx="17"/>
          </p:nvPr>
        </p:nvSpPr>
        <p:spPr>
          <a:xfrm>
            <a:off x="392387" y="2890344"/>
            <a:ext cx="6039944" cy="272612"/>
          </a:xfrm>
          <a:prstGeom prst="rect">
            <a:avLst/>
          </a:prstGeom>
        </p:spPr>
        <p:txBody>
          <a:bodyPr/>
          <a:lstStyle>
            <a:lvl1pPr marL="0" indent="0" algn="l">
              <a:buNone/>
              <a:defRPr sz="1480" b="1" baseline="0">
                <a:solidFill>
                  <a:schemeClr val="tx1"/>
                </a:solidFill>
                <a:latin typeface="+mj-lt"/>
                <a:cs typeface="Arial" panose="020B0604020202020204" pitchFamily="34" charset="0"/>
              </a:defRPr>
            </a:lvl1pPr>
          </a:lstStyle>
          <a:p>
            <a:pPr lvl="0"/>
            <a:r>
              <a:rPr lang="en-US"/>
              <a:t>Click to edit Master text styles</a:t>
            </a:r>
          </a:p>
        </p:txBody>
      </p:sp>
      <p:sp>
        <p:nvSpPr>
          <p:cNvPr id="11" name="Text Placeholder 16">
            <a:extLst>
              <a:ext uri="{FF2B5EF4-FFF2-40B4-BE49-F238E27FC236}">
                <a16:creationId xmlns:a16="http://schemas.microsoft.com/office/drawing/2014/main" id="{7E263F7C-7E54-4804-9713-F1C81289F2B9}"/>
              </a:ext>
            </a:extLst>
          </p:cNvPr>
          <p:cNvSpPr>
            <a:spLocks noGrp="1"/>
          </p:cNvSpPr>
          <p:nvPr>
            <p:ph type="body" sz="quarter" idx="16"/>
          </p:nvPr>
        </p:nvSpPr>
        <p:spPr>
          <a:xfrm>
            <a:off x="381877" y="1362920"/>
            <a:ext cx="6050453" cy="1506405"/>
          </a:xfrm>
          <a:prstGeom prst="rect">
            <a:avLst/>
          </a:prstGeom>
        </p:spPr>
        <p:txBody>
          <a:bodyPr/>
          <a:lstStyle>
            <a:lvl1pPr marL="0" indent="0" algn="l">
              <a:buNone/>
              <a:defRPr sz="1300" baseline="0">
                <a:solidFill>
                  <a:schemeClr val="tx1"/>
                </a:solidFill>
                <a:latin typeface="+mn-lt"/>
                <a:cs typeface="Arial" panose="020B0604020202020204" pitchFamily="34" charset="0"/>
              </a:defRPr>
            </a:lvl1pPr>
          </a:lstStyle>
          <a:p>
            <a:pPr lvl="0"/>
            <a:r>
              <a:rPr lang="en-US"/>
              <a:t>Click to edit Master text styles</a:t>
            </a:r>
          </a:p>
        </p:txBody>
      </p:sp>
      <p:sp>
        <p:nvSpPr>
          <p:cNvPr id="10" name="Text Placeholder 16">
            <a:extLst>
              <a:ext uri="{FF2B5EF4-FFF2-40B4-BE49-F238E27FC236}">
                <a16:creationId xmlns:a16="http://schemas.microsoft.com/office/drawing/2014/main" id="{DD0B359A-E955-40DD-8629-8DF07BFC3571}"/>
              </a:ext>
            </a:extLst>
          </p:cNvPr>
          <p:cNvSpPr>
            <a:spLocks noGrp="1"/>
          </p:cNvSpPr>
          <p:nvPr>
            <p:ph type="body" sz="quarter" idx="13"/>
          </p:nvPr>
        </p:nvSpPr>
        <p:spPr>
          <a:xfrm>
            <a:off x="392387" y="1089757"/>
            <a:ext cx="6039944" cy="272612"/>
          </a:xfrm>
          <a:prstGeom prst="rect">
            <a:avLst/>
          </a:prstGeom>
        </p:spPr>
        <p:txBody>
          <a:bodyPr/>
          <a:lstStyle>
            <a:lvl1pPr marL="0" indent="0" algn="l">
              <a:buNone/>
              <a:defRPr sz="1480" b="1" baseline="0">
                <a:solidFill>
                  <a:schemeClr val="tx1"/>
                </a:solidFill>
                <a:latin typeface="+mj-lt"/>
                <a:cs typeface="Arial" panose="020B0604020202020204" pitchFamily="34" charset="0"/>
              </a:defRPr>
            </a:lvl1pPr>
          </a:lstStyle>
          <a:p>
            <a:pPr lvl="0"/>
            <a:r>
              <a:rPr lang="en-US"/>
              <a:t>Click to edit Master text styles</a:t>
            </a:r>
          </a:p>
        </p:txBody>
      </p:sp>
      <p:sp>
        <p:nvSpPr>
          <p:cNvPr id="9" name="Title">
            <a:extLst>
              <a:ext uri="{FF2B5EF4-FFF2-40B4-BE49-F238E27FC236}">
                <a16:creationId xmlns:a16="http://schemas.microsoft.com/office/drawing/2014/main" id="{AC392743-502D-4306-B686-8EF99C119133}"/>
              </a:ext>
            </a:extLst>
          </p:cNvPr>
          <p:cNvSpPr>
            <a:spLocks noGrp="1"/>
          </p:cNvSpPr>
          <p:nvPr>
            <p:ph type="title"/>
          </p:nvPr>
        </p:nvSpPr>
        <p:spPr>
          <a:xfrm>
            <a:off x="361731" y="270535"/>
            <a:ext cx="5524063" cy="591315"/>
          </a:xfrm>
          <a:prstGeom prst="rect">
            <a:avLst/>
          </a:prstGeom>
        </p:spPr>
        <p:txBody>
          <a:bodyPr/>
          <a:lstStyle>
            <a:lvl1pPr>
              <a:defRPr sz="3540">
                <a:solidFill>
                  <a:schemeClr val="tx1"/>
                </a:solidFill>
                <a:latin typeface="+mj-lt"/>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53616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6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BCEE8D-9998-4148-8FF1-D33DF5AC0EF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a:extLst>
              <a:ext uri="{FF2B5EF4-FFF2-40B4-BE49-F238E27FC236}">
                <a16:creationId xmlns:a16="http://schemas.microsoft.com/office/drawing/2014/main" id="{97AC67C9-91FF-DB43-A2C3-1796BE83F3D5}"/>
              </a:ext>
            </a:extLst>
          </p:cNvPr>
          <p:cNvSpPr/>
          <p:nvPr userDrawn="1"/>
        </p:nvSpPr>
        <p:spPr>
          <a:xfrm>
            <a:off x="8078788" y="1065213"/>
            <a:ext cx="3630612" cy="54117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a:extLst>
              <a:ext uri="{FF2B5EF4-FFF2-40B4-BE49-F238E27FC236}">
                <a16:creationId xmlns:a16="http://schemas.microsoft.com/office/drawing/2014/main" id="{F13865F4-43E7-1E46-B7A5-CFB26302F744}"/>
              </a:ext>
            </a:extLst>
          </p:cNvPr>
          <p:cNvSpPr/>
          <p:nvPr userDrawn="1"/>
        </p:nvSpPr>
        <p:spPr>
          <a:xfrm>
            <a:off x="4279900" y="1065213"/>
            <a:ext cx="3632200" cy="54117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0">
            <a:extLst>
              <a:ext uri="{FF2B5EF4-FFF2-40B4-BE49-F238E27FC236}">
                <a16:creationId xmlns:a16="http://schemas.microsoft.com/office/drawing/2014/main" id="{65EC1691-6391-9E46-BA27-EBC82B1B98B5}"/>
              </a:ext>
            </a:extLst>
          </p:cNvPr>
          <p:cNvSpPr/>
          <p:nvPr userDrawn="1"/>
        </p:nvSpPr>
        <p:spPr>
          <a:xfrm>
            <a:off x="508000" y="1065213"/>
            <a:ext cx="3630613" cy="54117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Text Placeholder 16">
            <a:extLst>
              <a:ext uri="{FF2B5EF4-FFF2-40B4-BE49-F238E27FC236}">
                <a16:creationId xmlns:a16="http://schemas.microsoft.com/office/drawing/2014/main" id="{41B20B75-B5D8-47F2-B3D5-188633B93282}"/>
              </a:ext>
            </a:extLst>
          </p:cNvPr>
          <p:cNvSpPr>
            <a:spLocks noGrp="1"/>
          </p:cNvSpPr>
          <p:nvPr>
            <p:ph type="body" sz="quarter" idx="23"/>
          </p:nvPr>
        </p:nvSpPr>
        <p:spPr>
          <a:xfrm>
            <a:off x="8227929" y="2627149"/>
            <a:ext cx="3332991" cy="3742120"/>
          </a:xfrm>
          <a:prstGeom prst="rect">
            <a:avLst/>
          </a:prstGeom>
        </p:spPr>
        <p:txBody>
          <a:bodyPr/>
          <a:lstStyle>
            <a:lvl1pPr marL="0" indent="0" algn="l">
              <a:buNone/>
              <a:defRPr sz="1300" baseline="0">
                <a:solidFill>
                  <a:schemeClr val="bg1"/>
                </a:solidFill>
                <a:latin typeface="+mn-lt"/>
                <a:cs typeface="Arial" panose="020B0604020202020204" pitchFamily="34" charset="0"/>
              </a:defRPr>
            </a:lvl1pPr>
          </a:lstStyle>
          <a:p>
            <a:pPr lvl="0"/>
            <a:r>
              <a:rPr lang="en-US"/>
              <a:t>Click to edit Master text styles</a:t>
            </a:r>
          </a:p>
        </p:txBody>
      </p:sp>
      <p:sp>
        <p:nvSpPr>
          <p:cNvPr id="15" name="Text Placeholder 16">
            <a:extLst>
              <a:ext uri="{FF2B5EF4-FFF2-40B4-BE49-F238E27FC236}">
                <a16:creationId xmlns:a16="http://schemas.microsoft.com/office/drawing/2014/main" id="{6EED969F-BC41-4368-AE63-B00415BC709C}"/>
              </a:ext>
            </a:extLst>
          </p:cNvPr>
          <p:cNvSpPr>
            <a:spLocks noGrp="1"/>
          </p:cNvSpPr>
          <p:nvPr>
            <p:ph type="body" sz="quarter" idx="21"/>
          </p:nvPr>
        </p:nvSpPr>
        <p:spPr>
          <a:xfrm>
            <a:off x="8191039" y="2029080"/>
            <a:ext cx="3406109" cy="553401"/>
          </a:xfrm>
          <a:prstGeom prst="rect">
            <a:avLst/>
          </a:prstGeom>
        </p:spPr>
        <p:txBody>
          <a:bodyPr/>
          <a:lstStyle>
            <a:lvl1pPr marL="0" indent="0" algn="l">
              <a:buNone/>
              <a:defRPr sz="2955" b="1" baseline="0">
                <a:solidFill>
                  <a:schemeClr val="bg1"/>
                </a:solidFill>
                <a:latin typeface="+mj-lt"/>
                <a:cs typeface="Arial" panose="020B0604020202020204" pitchFamily="34" charset="0"/>
              </a:defRPr>
            </a:lvl1pPr>
          </a:lstStyle>
          <a:p>
            <a:pPr lvl="0"/>
            <a:r>
              <a:rPr lang="en-US"/>
              <a:t>Click to edit Master text styles</a:t>
            </a:r>
          </a:p>
        </p:txBody>
      </p:sp>
      <p:sp>
        <p:nvSpPr>
          <p:cNvPr id="20" name="Oval 19">
            <a:extLst>
              <a:ext uri="{FF2B5EF4-FFF2-40B4-BE49-F238E27FC236}">
                <a16:creationId xmlns:a16="http://schemas.microsoft.com/office/drawing/2014/main" id="{C23EE7C4-227B-4B41-98DC-B103227BEC42}"/>
              </a:ext>
            </a:extLst>
          </p:cNvPr>
          <p:cNvSpPr/>
          <p:nvPr userDrawn="1"/>
        </p:nvSpPr>
        <p:spPr>
          <a:xfrm>
            <a:off x="9209088" y="381000"/>
            <a:ext cx="1371600" cy="1370013"/>
          </a:xfrm>
          <a:prstGeom prst="ellipse">
            <a:avLst/>
          </a:prstGeom>
          <a:solidFill>
            <a:schemeClr val="accent2">
              <a:lumMod val="5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600" b="1" dirty="0">
              <a:solidFill>
                <a:srgbClr val="DCDCD0"/>
              </a:solidFill>
              <a:latin typeface="Dancing Script" panose="03080600040507000D00" pitchFamily="66" charset="0"/>
            </a:endParaRPr>
          </a:p>
        </p:txBody>
      </p:sp>
      <p:sp>
        <p:nvSpPr>
          <p:cNvPr id="17" name="Text Placeholder 16">
            <a:extLst>
              <a:ext uri="{FF2B5EF4-FFF2-40B4-BE49-F238E27FC236}">
                <a16:creationId xmlns:a16="http://schemas.microsoft.com/office/drawing/2014/main" id="{0C146677-1976-4647-95C2-52A1493E5675}"/>
              </a:ext>
            </a:extLst>
          </p:cNvPr>
          <p:cNvSpPr>
            <a:spLocks noGrp="1"/>
          </p:cNvSpPr>
          <p:nvPr>
            <p:ph type="body" sz="quarter" idx="22"/>
          </p:nvPr>
        </p:nvSpPr>
        <p:spPr>
          <a:xfrm>
            <a:off x="4423867" y="2627149"/>
            <a:ext cx="3332991" cy="3742120"/>
          </a:xfrm>
          <a:prstGeom prst="rect">
            <a:avLst/>
          </a:prstGeom>
        </p:spPr>
        <p:txBody>
          <a:bodyPr/>
          <a:lstStyle>
            <a:lvl1pPr marL="0" indent="0" algn="l">
              <a:buNone/>
              <a:defRPr sz="1300" baseline="0">
                <a:solidFill>
                  <a:schemeClr val="bg1"/>
                </a:solidFill>
                <a:latin typeface="+mn-lt"/>
                <a:cs typeface="Arial" panose="020B0604020202020204" pitchFamily="34" charset="0"/>
              </a:defRPr>
            </a:lvl1pPr>
          </a:lstStyle>
          <a:p>
            <a:pPr lvl="0"/>
            <a:r>
              <a:rPr lang="en-US"/>
              <a:t>Click to edit Master text styles</a:t>
            </a:r>
          </a:p>
        </p:txBody>
      </p:sp>
      <p:sp>
        <p:nvSpPr>
          <p:cNvPr id="14" name="Text Placeholder 16">
            <a:extLst>
              <a:ext uri="{FF2B5EF4-FFF2-40B4-BE49-F238E27FC236}">
                <a16:creationId xmlns:a16="http://schemas.microsoft.com/office/drawing/2014/main" id="{8D8C152C-4D4E-40FB-954B-C9D76774CDC8}"/>
              </a:ext>
            </a:extLst>
          </p:cNvPr>
          <p:cNvSpPr>
            <a:spLocks noGrp="1"/>
          </p:cNvSpPr>
          <p:nvPr>
            <p:ph type="body" sz="quarter" idx="20"/>
          </p:nvPr>
        </p:nvSpPr>
        <p:spPr>
          <a:xfrm>
            <a:off x="4392286" y="2029080"/>
            <a:ext cx="3396151" cy="553401"/>
          </a:xfrm>
          <a:prstGeom prst="rect">
            <a:avLst/>
          </a:prstGeom>
        </p:spPr>
        <p:txBody>
          <a:bodyPr/>
          <a:lstStyle>
            <a:lvl1pPr marL="0" indent="0" algn="l">
              <a:buNone/>
              <a:defRPr sz="2955" b="1" baseline="0">
                <a:solidFill>
                  <a:schemeClr val="bg1"/>
                </a:solidFill>
                <a:latin typeface="+mj-lt"/>
                <a:cs typeface="Arial" panose="020B0604020202020204" pitchFamily="34" charset="0"/>
              </a:defRPr>
            </a:lvl1pPr>
          </a:lstStyle>
          <a:p>
            <a:pPr lvl="0"/>
            <a:r>
              <a:rPr lang="en-US"/>
              <a:t>Click to edit Master text styles</a:t>
            </a:r>
          </a:p>
        </p:txBody>
      </p:sp>
      <p:sp>
        <p:nvSpPr>
          <p:cNvPr id="19" name="Oval 18">
            <a:extLst>
              <a:ext uri="{FF2B5EF4-FFF2-40B4-BE49-F238E27FC236}">
                <a16:creationId xmlns:a16="http://schemas.microsoft.com/office/drawing/2014/main" id="{030F2B16-FE2F-C443-AED3-23EC2AF1505B}"/>
              </a:ext>
            </a:extLst>
          </p:cNvPr>
          <p:cNvSpPr/>
          <p:nvPr userDrawn="1"/>
        </p:nvSpPr>
        <p:spPr>
          <a:xfrm>
            <a:off x="5421313" y="381000"/>
            <a:ext cx="1371600" cy="1370013"/>
          </a:xfrm>
          <a:prstGeom prst="ellipse">
            <a:avLst/>
          </a:prstGeom>
          <a:solidFill>
            <a:schemeClr val="accent2">
              <a:lumMod val="5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600" b="1" dirty="0">
              <a:solidFill>
                <a:srgbClr val="DCDCD0"/>
              </a:solidFill>
              <a:latin typeface="Dancing Script" panose="03080600040507000D00" pitchFamily="66" charset="0"/>
            </a:endParaRPr>
          </a:p>
        </p:txBody>
      </p:sp>
      <p:sp>
        <p:nvSpPr>
          <p:cNvPr id="16" name="Text Placeholder 16">
            <a:extLst>
              <a:ext uri="{FF2B5EF4-FFF2-40B4-BE49-F238E27FC236}">
                <a16:creationId xmlns:a16="http://schemas.microsoft.com/office/drawing/2014/main" id="{AEA90400-2168-4CA8-997A-808AC9BCDA3C}"/>
              </a:ext>
            </a:extLst>
          </p:cNvPr>
          <p:cNvSpPr>
            <a:spLocks noGrp="1"/>
          </p:cNvSpPr>
          <p:nvPr>
            <p:ph type="body" sz="quarter" idx="16"/>
          </p:nvPr>
        </p:nvSpPr>
        <p:spPr>
          <a:xfrm>
            <a:off x="646927" y="2627149"/>
            <a:ext cx="3332991" cy="3742120"/>
          </a:xfrm>
          <a:prstGeom prst="rect">
            <a:avLst/>
          </a:prstGeom>
        </p:spPr>
        <p:txBody>
          <a:bodyPr/>
          <a:lstStyle>
            <a:lvl1pPr marL="0" indent="0" algn="l">
              <a:buNone/>
              <a:defRPr sz="1300" baseline="0">
                <a:solidFill>
                  <a:schemeClr val="bg1"/>
                </a:solidFill>
                <a:latin typeface="+mn-lt"/>
                <a:cs typeface="Arial" panose="020B0604020202020204" pitchFamily="34" charset="0"/>
              </a:defRPr>
            </a:lvl1pPr>
          </a:lstStyle>
          <a:p>
            <a:pPr lvl="0"/>
            <a:r>
              <a:rPr lang="en-US"/>
              <a:t>Click to edit Master text styles</a:t>
            </a:r>
          </a:p>
        </p:txBody>
      </p:sp>
      <p:sp>
        <p:nvSpPr>
          <p:cNvPr id="13" name="Text Placeholder 16">
            <a:extLst>
              <a:ext uri="{FF2B5EF4-FFF2-40B4-BE49-F238E27FC236}">
                <a16:creationId xmlns:a16="http://schemas.microsoft.com/office/drawing/2014/main" id="{DBD40DF0-A198-453E-B6A3-847A66A8E5EA}"/>
              </a:ext>
            </a:extLst>
          </p:cNvPr>
          <p:cNvSpPr>
            <a:spLocks noGrp="1"/>
          </p:cNvSpPr>
          <p:nvPr>
            <p:ph type="body" sz="quarter" idx="19"/>
          </p:nvPr>
        </p:nvSpPr>
        <p:spPr>
          <a:xfrm>
            <a:off x="606827" y="2029080"/>
            <a:ext cx="3410368" cy="553401"/>
          </a:xfrm>
          <a:prstGeom prst="rect">
            <a:avLst/>
          </a:prstGeom>
        </p:spPr>
        <p:txBody>
          <a:bodyPr/>
          <a:lstStyle>
            <a:lvl1pPr marL="0" indent="0" algn="l">
              <a:buNone/>
              <a:defRPr sz="2955" b="1" baseline="0">
                <a:solidFill>
                  <a:schemeClr val="bg1"/>
                </a:solidFill>
                <a:latin typeface="+mj-lt"/>
                <a:cs typeface="Arial" panose="020B0604020202020204" pitchFamily="34" charset="0"/>
              </a:defRPr>
            </a:lvl1pPr>
          </a:lstStyle>
          <a:p>
            <a:pPr lvl="0"/>
            <a:r>
              <a:rPr lang="en-US"/>
              <a:t>Click to edit Master text styles</a:t>
            </a:r>
          </a:p>
        </p:txBody>
      </p:sp>
      <p:sp>
        <p:nvSpPr>
          <p:cNvPr id="12" name="Oval 11">
            <a:extLst>
              <a:ext uri="{FF2B5EF4-FFF2-40B4-BE49-F238E27FC236}">
                <a16:creationId xmlns:a16="http://schemas.microsoft.com/office/drawing/2014/main" id="{0EFC3BD5-CC76-734D-BEF4-B2EA74581D29}"/>
              </a:ext>
            </a:extLst>
          </p:cNvPr>
          <p:cNvSpPr/>
          <p:nvPr userDrawn="1"/>
        </p:nvSpPr>
        <p:spPr>
          <a:xfrm>
            <a:off x="1651000" y="381000"/>
            <a:ext cx="1371600" cy="1370013"/>
          </a:xfrm>
          <a:prstGeom prst="ellipse">
            <a:avLst/>
          </a:prstGeom>
          <a:solidFill>
            <a:schemeClr val="accent2">
              <a:lumMod val="5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600" b="1" dirty="0">
              <a:solidFill>
                <a:srgbClr val="DCDCD0"/>
              </a:solidFill>
              <a:latin typeface="Dancing Script" panose="03080600040507000D00" pitchFamily="66" charset="0"/>
            </a:endParaRPr>
          </a:p>
        </p:txBody>
      </p:sp>
    </p:spTree>
    <p:extLst>
      <p:ext uri="{BB962C8B-B14F-4D97-AF65-F5344CB8AC3E}">
        <p14:creationId xmlns:p14="http://schemas.microsoft.com/office/powerpoint/2010/main" val="160541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40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4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0" grpId="0" animBg="1"/>
      <p:bldP spid="19" grpId="0" animBg="1"/>
      <p:bldP spid="1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1DDE942-2370-6747-A641-002670B81FA6}"/>
              </a:ext>
            </a:extLst>
          </p:cNvPr>
          <p:cNvSpPr/>
          <p:nvPr userDrawn="1"/>
        </p:nvSpPr>
        <p:spPr>
          <a:xfrm>
            <a:off x="0" y="0"/>
            <a:ext cx="12192000" cy="6858000"/>
          </a:xfrm>
          <a:prstGeom prst="rect">
            <a:avLst/>
          </a:prstGeom>
          <a:solidFill>
            <a:schemeClr val="accent2">
              <a:lumMod val="5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Rectangle 19">
            <a:extLst>
              <a:ext uri="{FF2B5EF4-FFF2-40B4-BE49-F238E27FC236}">
                <a16:creationId xmlns:a16="http://schemas.microsoft.com/office/drawing/2014/main" id="{CAC47874-A04E-D247-9AE1-74CE7817ABBD}"/>
              </a:ext>
            </a:extLst>
          </p:cNvPr>
          <p:cNvSpPr/>
          <p:nvPr userDrawn="1"/>
        </p:nvSpPr>
        <p:spPr>
          <a:xfrm>
            <a:off x="6172200" y="1946275"/>
            <a:ext cx="5487988" cy="4530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Rectangle 18">
            <a:extLst>
              <a:ext uri="{FF2B5EF4-FFF2-40B4-BE49-F238E27FC236}">
                <a16:creationId xmlns:a16="http://schemas.microsoft.com/office/drawing/2014/main" id="{2E5BE5EA-6C14-2C4F-81D8-BED8C6FDC479}"/>
              </a:ext>
            </a:extLst>
          </p:cNvPr>
          <p:cNvSpPr/>
          <p:nvPr userDrawn="1"/>
        </p:nvSpPr>
        <p:spPr>
          <a:xfrm>
            <a:off x="508000" y="1946275"/>
            <a:ext cx="5491163" cy="4530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Text Placeholder 16">
            <a:extLst>
              <a:ext uri="{FF2B5EF4-FFF2-40B4-BE49-F238E27FC236}">
                <a16:creationId xmlns:a16="http://schemas.microsoft.com/office/drawing/2014/main" id="{43123514-F9B9-42BF-9C30-5BD62CF1646B}"/>
              </a:ext>
            </a:extLst>
          </p:cNvPr>
          <p:cNvSpPr>
            <a:spLocks noGrp="1"/>
          </p:cNvSpPr>
          <p:nvPr>
            <p:ph type="body" sz="quarter" idx="22"/>
          </p:nvPr>
        </p:nvSpPr>
        <p:spPr>
          <a:xfrm>
            <a:off x="6473613" y="4701835"/>
            <a:ext cx="4839400" cy="1614883"/>
          </a:xfrm>
          <a:prstGeom prst="rect">
            <a:avLst/>
          </a:prstGeom>
        </p:spPr>
        <p:txBody>
          <a:bodyPr/>
          <a:lstStyle>
            <a:lvl1pPr marL="0" indent="0" algn="l">
              <a:buNone/>
              <a:defRPr sz="1300" baseline="0">
                <a:solidFill>
                  <a:schemeClr val="tx1"/>
                </a:solidFill>
                <a:latin typeface="+mn-lt"/>
                <a:cs typeface="Arial" panose="020B0604020202020204" pitchFamily="34" charset="0"/>
              </a:defRPr>
            </a:lvl1pPr>
          </a:lstStyle>
          <a:p>
            <a:pPr lvl="0"/>
            <a:r>
              <a:rPr lang="en-US"/>
              <a:t>Click to edit Master text styles</a:t>
            </a:r>
          </a:p>
        </p:txBody>
      </p:sp>
      <p:sp>
        <p:nvSpPr>
          <p:cNvPr id="16" name="Text Placeholder 16">
            <a:extLst>
              <a:ext uri="{FF2B5EF4-FFF2-40B4-BE49-F238E27FC236}">
                <a16:creationId xmlns:a16="http://schemas.microsoft.com/office/drawing/2014/main" id="{EEF82B32-66A4-4B05-BF03-E012355549F2}"/>
              </a:ext>
            </a:extLst>
          </p:cNvPr>
          <p:cNvSpPr>
            <a:spLocks noGrp="1"/>
          </p:cNvSpPr>
          <p:nvPr>
            <p:ph type="body" sz="quarter" idx="21"/>
          </p:nvPr>
        </p:nvSpPr>
        <p:spPr>
          <a:xfrm>
            <a:off x="6484122" y="4418162"/>
            <a:ext cx="4828892" cy="272612"/>
          </a:xfrm>
          <a:prstGeom prst="rect">
            <a:avLst/>
          </a:prstGeom>
        </p:spPr>
        <p:txBody>
          <a:bodyPr/>
          <a:lstStyle>
            <a:lvl1pPr marL="0" indent="0" algn="l">
              <a:buNone/>
              <a:defRPr sz="1480" b="1" baseline="0">
                <a:solidFill>
                  <a:schemeClr val="tx1"/>
                </a:solidFill>
                <a:latin typeface="+mj-lt"/>
                <a:cs typeface="Arial" panose="020B0604020202020204" pitchFamily="34" charset="0"/>
              </a:defRPr>
            </a:lvl1pPr>
          </a:lstStyle>
          <a:p>
            <a:pPr lvl="0"/>
            <a:r>
              <a:rPr lang="en-US"/>
              <a:t>Click to edit Master text styles</a:t>
            </a:r>
          </a:p>
        </p:txBody>
      </p:sp>
      <p:sp>
        <p:nvSpPr>
          <p:cNvPr id="15" name="Text Placeholder 16">
            <a:extLst>
              <a:ext uri="{FF2B5EF4-FFF2-40B4-BE49-F238E27FC236}">
                <a16:creationId xmlns:a16="http://schemas.microsoft.com/office/drawing/2014/main" id="{D7BD0E65-4031-4D8F-9D0E-9B8D292D5522}"/>
              </a:ext>
            </a:extLst>
          </p:cNvPr>
          <p:cNvSpPr>
            <a:spLocks noGrp="1"/>
          </p:cNvSpPr>
          <p:nvPr>
            <p:ph type="body" sz="quarter" idx="20"/>
          </p:nvPr>
        </p:nvSpPr>
        <p:spPr>
          <a:xfrm>
            <a:off x="6477119" y="2508545"/>
            <a:ext cx="4839400" cy="1842738"/>
          </a:xfrm>
          <a:prstGeom prst="rect">
            <a:avLst/>
          </a:prstGeom>
        </p:spPr>
        <p:txBody>
          <a:bodyPr/>
          <a:lstStyle>
            <a:lvl1pPr marL="0" indent="0" algn="l">
              <a:buNone/>
              <a:defRPr sz="1300" baseline="0">
                <a:solidFill>
                  <a:schemeClr val="tx1"/>
                </a:solidFill>
                <a:latin typeface="+mn-lt"/>
                <a:cs typeface="Arial" panose="020B0604020202020204" pitchFamily="34" charset="0"/>
              </a:defRPr>
            </a:lvl1pPr>
          </a:lstStyle>
          <a:p>
            <a:pPr lvl="0"/>
            <a:r>
              <a:rPr lang="en-US"/>
              <a:t>Click to edit Master text styles</a:t>
            </a:r>
          </a:p>
        </p:txBody>
      </p:sp>
      <p:sp>
        <p:nvSpPr>
          <p:cNvPr id="14" name="Text Placeholder 16">
            <a:extLst>
              <a:ext uri="{FF2B5EF4-FFF2-40B4-BE49-F238E27FC236}">
                <a16:creationId xmlns:a16="http://schemas.microsoft.com/office/drawing/2014/main" id="{4C5B8E1C-6DA9-4A24-A7CA-E7A6795813BA}"/>
              </a:ext>
            </a:extLst>
          </p:cNvPr>
          <p:cNvSpPr>
            <a:spLocks noGrp="1"/>
          </p:cNvSpPr>
          <p:nvPr>
            <p:ph type="body" sz="quarter" idx="19"/>
          </p:nvPr>
        </p:nvSpPr>
        <p:spPr>
          <a:xfrm>
            <a:off x="6487627" y="2224873"/>
            <a:ext cx="4828892" cy="272612"/>
          </a:xfrm>
          <a:prstGeom prst="rect">
            <a:avLst/>
          </a:prstGeom>
        </p:spPr>
        <p:txBody>
          <a:bodyPr/>
          <a:lstStyle>
            <a:lvl1pPr marL="0" indent="0" algn="l">
              <a:buNone/>
              <a:defRPr sz="1480" b="1" baseline="0">
                <a:solidFill>
                  <a:schemeClr val="tx1"/>
                </a:solidFill>
                <a:latin typeface="+mj-lt"/>
                <a:cs typeface="Arial" panose="020B0604020202020204" pitchFamily="34" charset="0"/>
              </a:defRPr>
            </a:lvl1pPr>
          </a:lstStyle>
          <a:p>
            <a:pPr lvl="0"/>
            <a:r>
              <a:rPr lang="en-US"/>
              <a:t>Click to edit Master text styles</a:t>
            </a:r>
          </a:p>
        </p:txBody>
      </p:sp>
      <p:sp>
        <p:nvSpPr>
          <p:cNvPr id="13" name="Text Placeholder 16">
            <a:extLst>
              <a:ext uri="{FF2B5EF4-FFF2-40B4-BE49-F238E27FC236}">
                <a16:creationId xmlns:a16="http://schemas.microsoft.com/office/drawing/2014/main" id="{867D5BBE-1EC7-4DE5-B020-5089A9E8B1CC}"/>
              </a:ext>
            </a:extLst>
          </p:cNvPr>
          <p:cNvSpPr>
            <a:spLocks noGrp="1"/>
          </p:cNvSpPr>
          <p:nvPr>
            <p:ph type="body" sz="quarter" idx="18"/>
          </p:nvPr>
        </p:nvSpPr>
        <p:spPr>
          <a:xfrm>
            <a:off x="801911" y="4682713"/>
            <a:ext cx="4839400" cy="1614883"/>
          </a:xfrm>
          <a:prstGeom prst="rect">
            <a:avLst/>
          </a:prstGeom>
        </p:spPr>
        <p:txBody>
          <a:bodyPr/>
          <a:lstStyle>
            <a:lvl1pPr marL="0" indent="0" algn="l">
              <a:buNone/>
              <a:defRPr sz="1300" baseline="0">
                <a:solidFill>
                  <a:schemeClr val="tx1"/>
                </a:solidFill>
                <a:latin typeface="+mn-lt"/>
                <a:cs typeface="Arial" panose="020B0604020202020204" pitchFamily="34" charset="0"/>
              </a:defRPr>
            </a:lvl1pPr>
          </a:lstStyle>
          <a:p>
            <a:pPr lvl="0"/>
            <a:r>
              <a:rPr lang="en-US"/>
              <a:t>Click to edit Master text styles</a:t>
            </a:r>
          </a:p>
        </p:txBody>
      </p:sp>
      <p:sp>
        <p:nvSpPr>
          <p:cNvPr id="12" name="Text Placeholder 16">
            <a:extLst>
              <a:ext uri="{FF2B5EF4-FFF2-40B4-BE49-F238E27FC236}">
                <a16:creationId xmlns:a16="http://schemas.microsoft.com/office/drawing/2014/main" id="{3C075EA6-E72C-464E-92B6-C11CA051F0AD}"/>
              </a:ext>
            </a:extLst>
          </p:cNvPr>
          <p:cNvSpPr>
            <a:spLocks noGrp="1"/>
          </p:cNvSpPr>
          <p:nvPr>
            <p:ph type="body" sz="quarter" idx="17"/>
          </p:nvPr>
        </p:nvSpPr>
        <p:spPr>
          <a:xfrm>
            <a:off x="812419" y="4399040"/>
            <a:ext cx="4828892" cy="272612"/>
          </a:xfrm>
          <a:prstGeom prst="rect">
            <a:avLst/>
          </a:prstGeom>
        </p:spPr>
        <p:txBody>
          <a:bodyPr/>
          <a:lstStyle>
            <a:lvl1pPr marL="0" indent="0" algn="l">
              <a:buNone/>
              <a:defRPr sz="1480" b="1" baseline="0">
                <a:solidFill>
                  <a:schemeClr val="tx1"/>
                </a:solidFill>
                <a:latin typeface="+mj-lt"/>
                <a:cs typeface="Arial" panose="020B0604020202020204" pitchFamily="34" charset="0"/>
              </a:defRPr>
            </a:lvl1pPr>
          </a:lstStyle>
          <a:p>
            <a:pPr lvl="0"/>
            <a:r>
              <a:rPr lang="en-US"/>
              <a:t>Click to edit Master text styles</a:t>
            </a:r>
          </a:p>
        </p:txBody>
      </p:sp>
      <p:sp>
        <p:nvSpPr>
          <p:cNvPr id="11" name="Text Placeholder 16">
            <a:extLst>
              <a:ext uri="{FF2B5EF4-FFF2-40B4-BE49-F238E27FC236}">
                <a16:creationId xmlns:a16="http://schemas.microsoft.com/office/drawing/2014/main" id="{DCD88414-515A-4FD2-9667-8C33D6FEBA5F}"/>
              </a:ext>
            </a:extLst>
          </p:cNvPr>
          <p:cNvSpPr>
            <a:spLocks noGrp="1"/>
          </p:cNvSpPr>
          <p:nvPr>
            <p:ph type="body" sz="quarter" idx="16"/>
          </p:nvPr>
        </p:nvSpPr>
        <p:spPr>
          <a:xfrm>
            <a:off x="801911" y="2508545"/>
            <a:ext cx="4839400" cy="1831678"/>
          </a:xfrm>
          <a:prstGeom prst="rect">
            <a:avLst/>
          </a:prstGeom>
        </p:spPr>
        <p:txBody>
          <a:bodyPr/>
          <a:lstStyle>
            <a:lvl1pPr marL="0" indent="0" algn="l">
              <a:buNone/>
              <a:defRPr sz="1300" baseline="0">
                <a:solidFill>
                  <a:schemeClr val="tx1"/>
                </a:solidFill>
                <a:latin typeface="+mn-lt"/>
                <a:cs typeface="Arial" panose="020B0604020202020204" pitchFamily="34" charset="0"/>
              </a:defRPr>
            </a:lvl1pPr>
          </a:lstStyle>
          <a:p>
            <a:pPr lvl="0"/>
            <a:r>
              <a:rPr lang="en-US"/>
              <a:t>Click to edit Master text styles</a:t>
            </a:r>
          </a:p>
        </p:txBody>
      </p:sp>
      <p:sp>
        <p:nvSpPr>
          <p:cNvPr id="10" name="Text Placeholder 16">
            <a:extLst>
              <a:ext uri="{FF2B5EF4-FFF2-40B4-BE49-F238E27FC236}">
                <a16:creationId xmlns:a16="http://schemas.microsoft.com/office/drawing/2014/main" id="{D320F1C2-BA7C-4D6D-BEA8-9E36540C2782}"/>
              </a:ext>
            </a:extLst>
          </p:cNvPr>
          <p:cNvSpPr>
            <a:spLocks noGrp="1"/>
          </p:cNvSpPr>
          <p:nvPr>
            <p:ph type="body" sz="quarter" idx="13"/>
          </p:nvPr>
        </p:nvSpPr>
        <p:spPr>
          <a:xfrm>
            <a:off x="812419" y="2224873"/>
            <a:ext cx="4828892" cy="272612"/>
          </a:xfrm>
          <a:prstGeom prst="rect">
            <a:avLst/>
          </a:prstGeom>
        </p:spPr>
        <p:txBody>
          <a:bodyPr/>
          <a:lstStyle>
            <a:lvl1pPr marL="0" indent="0" algn="l">
              <a:buNone/>
              <a:defRPr sz="1480" b="1" baseline="0">
                <a:solidFill>
                  <a:schemeClr val="tx1"/>
                </a:solidFill>
                <a:latin typeface="+mj-lt"/>
                <a:cs typeface="Arial" panose="020B0604020202020204" pitchFamily="34" charset="0"/>
              </a:defRPr>
            </a:lvl1pPr>
          </a:lstStyle>
          <a:p>
            <a:pPr lvl="0"/>
            <a:r>
              <a:rPr lang="en-US"/>
              <a:t>Click to edit Master text styles</a:t>
            </a:r>
          </a:p>
        </p:txBody>
      </p:sp>
      <p:sp>
        <p:nvSpPr>
          <p:cNvPr id="9" name="Title">
            <a:extLst>
              <a:ext uri="{FF2B5EF4-FFF2-40B4-BE49-F238E27FC236}">
                <a16:creationId xmlns:a16="http://schemas.microsoft.com/office/drawing/2014/main" id="{44CD061D-ED5A-4C72-A6FE-23236EACF61D}"/>
              </a:ext>
            </a:extLst>
          </p:cNvPr>
          <p:cNvSpPr>
            <a:spLocks noGrp="1"/>
          </p:cNvSpPr>
          <p:nvPr>
            <p:ph type="title"/>
          </p:nvPr>
        </p:nvSpPr>
        <p:spPr>
          <a:xfrm>
            <a:off x="536027" y="417676"/>
            <a:ext cx="11125200" cy="927649"/>
          </a:xfrm>
          <a:prstGeom prst="rect">
            <a:avLst/>
          </a:prstGeom>
        </p:spPr>
        <p:txBody>
          <a:bodyPr/>
          <a:lstStyle>
            <a:lvl1pPr algn="ctr">
              <a:defRPr sz="6250" baseline="0">
                <a:solidFill>
                  <a:schemeClr val="bg1"/>
                </a:solidFill>
                <a:latin typeface="+mj-lt"/>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72674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4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4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1235BB8-3D28-8A40-AC22-D0FF54FFD609}"/>
              </a:ext>
            </a:extLst>
          </p:cNvPr>
          <p:cNvSpPr/>
          <p:nvPr userDrawn="1"/>
        </p:nvSpPr>
        <p:spPr>
          <a:xfrm>
            <a:off x="0" y="0"/>
            <a:ext cx="121920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Text Placeholder 16">
            <a:extLst>
              <a:ext uri="{FF2B5EF4-FFF2-40B4-BE49-F238E27FC236}">
                <a16:creationId xmlns:a16="http://schemas.microsoft.com/office/drawing/2014/main" id="{2711B587-4C92-463C-A353-8E378D16D871}"/>
              </a:ext>
            </a:extLst>
          </p:cNvPr>
          <p:cNvSpPr>
            <a:spLocks noGrp="1"/>
          </p:cNvSpPr>
          <p:nvPr>
            <p:ph type="body" sz="quarter" idx="18"/>
          </p:nvPr>
        </p:nvSpPr>
        <p:spPr>
          <a:xfrm>
            <a:off x="7968724" y="3815270"/>
            <a:ext cx="3796177" cy="2450850"/>
          </a:xfrm>
          <a:prstGeom prst="rect">
            <a:avLst/>
          </a:prstGeom>
        </p:spPr>
        <p:txBody>
          <a:bodyPr/>
          <a:lstStyle>
            <a:lvl1pPr marL="0" indent="0" algn="l">
              <a:buNone/>
              <a:defRPr sz="1300" baseline="0">
                <a:solidFill>
                  <a:schemeClr val="bg1"/>
                </a:solidFill>
                <a:latin typeface="+mn-lt"/>
                <a:cs typeface="Arial" panose="020B0604020202020204" pitchFamily="34" charset="0"/>
              </a:defRPr>
            </a:lvl1pPr>
          </a:lstStyle>
          <a:p>
            <a:pPr lvl="0"/>
            <a:r>
              <a:rPr lang="en-US"/>
              <a:t>Click to edit Master text styles</a:t>
            </a:r>
          </a:p>
        </p:txBody>
      </p:sp>
      <p:sp>
        <p:nvSpPr>
          <p:cNvPr id="11" name="Rectangle 10">
            <a:extLst>
              <a:ext uri="{FF2B5EF4-FFF2-40B4-BE49-F238E27FC236}">
                <a16:creationId xmlns:a16="http://schemas.microsoft.com/office/drawing/2014/main" id="{48242EEA-D1B5-D240-A062-2D1A99B90B7B}"/>
              </a:ext>
            </a:extLst>
          </p:cNvPr>
          <p:cNvSpPr/>
          <p:nvPr userDrawn="1"/>
        </p:nvSpPr>
        <p:spPr>
          <a:xfrm>
            <a:off x="8077200" y="3100388"/>
            <a:ext cx="3606800" cy="5254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Text Placeholder 16">
            <a:extLst>
              <a:ext uri="{FF2B5EF4-FFF2-40B4-BE49-F238E27FC236}">
                <a16:creationId xmlns:a16="http://schemas.microsoft.com/office/drawing/2014/main" id="{F0C2D065-E67C-4989-9738-B666BEFF1D6C}"/>
              </a:ext>
            </a:extLst>
          </p:cNvPr>
          <p:cNvSpPr>
            <a:spLocks noGrp="1"/>
          </p:cNvSpPr>
          <p:nvPr>
            <p:ph type="body" sz="quarter" idx="15"/>
          </p:nvPr>
        </p:nvSpPr>
        <p:spPr>
          <a:xfrm>
            <a:off x="8229860" y="3169093"/>
            <a:ext cx="3301931" cy="402713"/>
          </a:xfrm>
          <a:prstGeom prst="rect">
            <a:avLst/>
          </a:prstGeom>
        </p:spPr>
        <p:txBody>
          <a:bodyPr/>
          <a:lstStyle>
            <a:lvl1pPr marL="0" indent="0" algn="ctr">
              <a:buNone/>
              <a:defRPr sz="2430" b="1" baseline="0">
                <a:solidFill>
                  <a:schemeClr val="tx1"/>
                </a:solidFill>
                <a:latin typeface="+mj-lt"/>
                <a:cs typeface="Arial" panose="020B0604020202020204" pitchFamily="34" charset="0"/>
              </a:defRPr>
            </a:lvl1pPr>
          </a:lstStyle>
          <a:p>
            <a:pPr lvl="0"/>
            <a:r>
              <a:rPr lang="en-US"/>
              <a:t>Click to edit Master text styles</a:t>
            </a:r>
          </a:p>
        </p:txBody>
      </p:sp>
      <p:pic>
        <p:nvPicPr>
          <p:cNvPr id="20" name="Picture 19">
            <a:extLst>
              <a:ext uri="{FF2B5EF4-FFF2-40B4-BE49-F238E27FC236}">
                <a16:creationId xmlns:a16="http://schemas.microsoft.com/office/drawing/2014/main" id="{E43B90D0-FBC5-CA4B-8FE0-CA98598ADB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7200" y="539750"/>
            <a:ext cx="36068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a:extLst>
              <a:ext uri="{FF2B5EF4-FFF2-40B4-BE49-F238E27FC236}">
                <a16:creationId xmlns:a16="http://schemas.microsoft.com/office/drawing/2014/main" id="{9FCE5E4B-55B4-0745-858F-AD1DB13A0189}"/>
              </a:ext>
            </a:extLst>
          </p:cNvPr>
          <p:cNvSpPr/>
          <p:nvPr userDrawn="1"/>
        </p:nvSpPr>
        <p:spPr>
          <a:xfrm>
            <a:off x="8075613" y="373063"/>
            <a:ext cx="3606800" cy="2730500"/>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Text Placeholder 16">
            <a:extLst>
              <a:ext uri="{FF2B5EF4-FFF2-40B4-BE49-F238E27FC236}">
                <a16:creationId xmlns:a16="http://schemas.microsoft.com/office/drawing/2014/main" id="{16A869D5-8EF3-4FC6-8ED4-CB6004A1038A}"/>
              </a:ext>
            </a:extLst>
          </p:cNvPr>
          <p:cNvSpPr>
            <a:spLocks noGrp="1"/>
          </p:cNvSpPr>
          <p:nvPr>
            <p:ph type="body" sz="quarter" idx="17"/>
          </p:nvPr>
        </p:nvSpPr>
        <p:spPr>
          <a:xfrm>
            <a:off x="4169368" y="3820228"/>
            <a:ext cx="3796177" cy="2450850"/>
          </a:xfrm>
          <a:prstGeom prst="rect">
            <a:avLst/>
          </a:prstGeom>
        </p:spPr>
        <p:txBody>
          <a:bodyPr/>
          <a:lstStyle>
            <a:lvl1pPr marL="0" indent="0" algn="l">
              <a:buNone/>
              <a:defRPr sz="1300" baseline="0">
                <a:solidFill>
                  <a:schemeClr val="bg1"/>
                </a:solidFill>
                <a:latin typeface="+mn-lt"/>
                <a:cs typeface="Arial" panose="020B0604020202020204" pitchFamily="34" charset="0"/>
              </a:defRPr>
            </a:lvl1pPr>
          </a:lstStyle>
          <a:p>
            <a:pPr lvl="0"/>
            <a:r>
              <a:rPr lang="en-US"/>
              <a:t>Click to edit Master text styles</a:t>
            </a:r>
          </a:p>
        </p:txBody>
      </p:sp>
      <p:sp>
        <p:nvSpPr>
          <p:cNvPr id="10" name="Rectangle 9">
            <a:extLst>
              <a:ext uri="{FF2B5EF4-FFF2-40B4-BE49-F238E27FC236}">
                <a16:creationId xmlns:a16="http://schemas.microsoft.com/office/drawing/2014/main" id="{9A7D7E4F-8AAA-854E-8380-D26C52F82D2A}"/>
              </a:ext>
            </a:extLst>
          </p:cNvPr>
          <p:cNvSpPr/>
          <p:nvPr userDrawn="1"/>
        </p:nvSpPr>
        <p:spPr>
          <a:xfrm>
            <a:off x="4292600" y="3111500"/>
            <a:ext cx="3606800" cy="5254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Text Placeholder 16">
            <a:extLst>
              <a:ext uri="{FF2B5EF4-FFF2-40B4-BE49-F238E27FC236}">
                <a16:creationId xmlns:a16="http://schemas.microsoft.com/office/drawing/2014/main" id="{29A2EE02-9F74-4438-8023-2ADE75AC5B00}"/>
              </a:ext>
            </a:extLst>
          </p:cNvPr>
          <p:cNvSpPr>
            <a:spLocks noGrp="1"/>
          </p:cNvSpPr>
          <p:nvPr>
            <p:ph type="body" sz="quarter" idx="14"/>
          </p:nvPr>
        </p:nvSpPr>
        <p:spPr>
          <a:xfrm>
            <a:off x="4445035" y="3172511"/>
            <a:ext cx="3301931" cy="402713"/>
          </a:xfrm>
          <a:prstGeom prst="rect">
            <a:avLst/>
          </a:prstGeom>
        </p:spPr>
        <p:txBody>
          <a:bodyPr/>
          <a:lstStyle>
            <a:lvl1pPr marL="0" indent="0" algn="ctr">
              <a:buNone/>
              <a:defRPr sz="2430" b="1" baseline="0">
                <a:solidFill>
                  <a:schemeClr val="tx1"/>
                </a:solidFill>
                <a:latin typeface="+mj-lt"/>
                <a:cs typeface="Arial" panose="020B0604020202020204" pitchFamily="34" charset="0"/>
              </a:defRPr>
            </a:lvl1pPr>
          </a:lstStyle>
          <a:p>
            <a:pPr lvl="0"/>
            <a:r>
              <a:rPr lang="en-US"/>
              <a:t>Click to edit Master text styles</a:t>
            </a:r>
          </a:p>
        </p:txBody>
      </p:sp>
      <p:pic>
        <p:nvPicPr>
          <p:cNvPr id="19" name="Picture 18">
            <a:extLst>
              <a:ext uri="{FF2B5EF4-FFF2-40B4-BE49-F238E27FC236}">
                <a16:creationId xmlns:a16="http://schemas.microsoft.com/office/drawing/2014/main" id="{E445F2AE-5646-FD4A-B66F-5E88AB331F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92600" y="539750"/>
            <a:ext cx="36068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A3ABD080-21C8-E64C-BE85-7E87425A60A9}"/>
              </a:ext>
            </a:extLst>
          </p:cNvPr>
          <p:cNvSpPr/>
          <p:nvPr userDrawn="1"/>
        </p:nvSpPr>
        <p:spPr>
          <a:xfrm>
            <a:off x="4292600" y="384175"/>
            <a:ext cx="3606800" cy="2730500"/>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Text Placeholder 16">
            <a:extLst>
              <a:ext uri="{FF2B5EF4-FFF2-40B4-BE49-F238E27FC236}">
                <a16:creationId xmlns:a16="http://schemas.microsoft.com/office/drawing/2014/main" id="{78E44652-A069-4523-BA0F-390DEA51FF8D}"/>
              </a:ext>
            </a:extLst>
          </p:cNvPr>
          <p:cNvSpPr>
            <a:spLocks noGrp="1"/>
          </p:cNvSpPr>
          <p:nvPr>
            <p:ph type="body" sz="quarter" idx="16"/>
          </p:nvPr>
        </p:nvSpPr>
        <p:spPr>
          <a:xfrm>
            <a:off x="379934" y="3823826"/>
            <a:ext cx="3796177" cy="2450850"/>
          </a:xfrm>
          <a:prstGeom prst="rect">
            <a:avLst/>
          </a:prstGeom>
        </p:spPr>
        <p:txBody>
          <a:bodyPr/>
          <a:lstStyle>
            <a:lvl1pPr marL="0" indent="0" algn="l">
              <a:buNone/>
              <a:defRPr sz="1300" baseline="0">
                <a:solidFill>
                  <a:schemeClr val="bg1"/>
                </a:solidFill>
                <a:latin typeface="+mn-lt"/>
                <a:cs typeface="Arial" panose="020B0604020202020204" pitchFamily="34" charset="0"/>
              </a:defRPr>
            </a:lvl1pPr>
          </a:lstStyle>
          <a:p>
            <a:pPr lvl="0"/>
            <a:r>
              <a:rPr lang="en-US"/>
              <a:t>Click to edit Master text styles</a:t>
            </a:r>
          </a:p>
        </p:txBody>
      </p:sp>
      <p:sp>
        <p:nvSpPr>
          <p:cNvPr id="9" name="Rectangle 8">
            <a:extLst>
              <a:ext uri="{FF2B5EF4-FFF2-40B4-BE49-F238E27FC236}">
                <a16:creationId xmlns:a16="http://schemas.microsoft.com/office/drawing/2014/main" id="{97B3F4CA-54DA-C441-995D-1D652D01CE94}"/>
              </a:ext>
            </a:extLst>
          </p:cNvPr>
          <p:cNvSpPr/>
          <p:nvPr userDrawn="1"/>
        </p:nvSpPr>
        <p:spPr>
          <a:xfrm>
            <a:off x="508000" y="3111500"/>
            <a:ext cx="3606800" cy="5254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Text Placeholder 16">
            <a:extLst>
              <a:ext uri="{FF2B5EF4-FFF2-40B4-BE49-F238E27FC236}">
                <a16:creationId xmlns:a16="http://schemas.microsoft.com/office/drawing/2014/main" id="{CD7D66BE-F0BB-45FF-9F27-E9CE452CA4C8}"/>
              </a:ext>
            </a:extLst>
          </p:cNvPr>
          <p:cNvSpPr>
            <a:spLocks noGrp="1"/>
          </p:cNvSpPr>
          <p:nvPr>
            <p:ph type="body" sz="quarter" idx="13"/>
          </p:nvPr>
        </p:nvSpPr>
        <p:spPr>
          <a:xfrm>
            <a:off x="660209" y="3172511"/>
            <a:ext cx="3301931" cy="402713"/>
          </a:xfrm>
          <a:prstGeom prst="rect">
            <a:avLst/>
          </a:prstGeom>
        </p:spPr>
        <p:txBody>
          <a:bodyPr/>
          <a:lstStyle>
            <a:lvl1pPr marL="0" indent="0" algn="ctr">
              <a:buNone/>
              <a:defRPr sz="2430" b="1" baseline="0">
                <a:solidFill>
                  <a:schemeClr val="tx1"/>
                </a:solidFill>
                <a:latin typeface="+mj-lt"/>
                <a:cs typeface="Arial" panose="020B0604020202020204" pitchFamily="34" charset="0"/>
              </a:defRPr>
            </a:lvl1pPr>
          </a:lstStyle>
          <a:p>
            <a:pPr lvl="0"/>
            <a:r>
              <a:rPr lang="en-US"/>
              <a:t>Click to edit Master text styles</a:t>
            </a:r>
          </a:p>
        </p:txBody>
      </p:sp>
      <p:pic>
        <p:nvPicPr>
          <p:cNvPr id="12" name="Picture 11">
            <a:extLst>
              <a:ext uri="{FF2B5EF4-FFF2-40B4-BE49-F238E27FC236}">
                <a16:creationId xmlns:a16="http://schemas.microsoft.com/office/drawing/2014/main" id="{25C4CE01-C8C0-7B41-9C51-786C5D2CC5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000" y="539750"/>
            <a:ext cx="36068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1175BD12-846B-2E4C-A0F9-616ED57F5DF3}"/>
              </a:ext>
            </a:extLst>
          </p:cNvPr>
          <p:cNvSpPr/>
          <p:nvPr userDrawn="1"/>
        </p:nvSpPr>
        <p:spPr>
          <a:xfrm>
            <a:off x="508000" y="385763"/>
            <a:ext cx="3606800" cy="2730500"/>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5827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8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2" presetClass="entr" presetSubtype="1" fill="hold" nodeType="withEffect">
                                  <p:stCondLst>
                                    <p:cond delay="40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stCondLst>
                                    <p:cond delay="20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animBg="1"/>
      <p:bldP spid="10" grpId="0" animBg="1"/>
      <p:bldP spid="22" grpId="0" animBg="1"/>
      <p:bldP spid="9" grpId="0" animBg="1"/>
      <p:bldP spid="2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710EC80-48DD-134D-A1BB-382FE55437C3}"/>
              </a:ext>
            </a:extLst>
          </p:cNvPr>
          <p:cNvSpPr/>
          <p:nvPr userDrawn="1"/>
        </p:nvSpPr>
        <p:spPr>
          <a:xfrm>
            <a:off x="0" y="0"/>
            <a:ext cx="12192000" cy="6858000"/>
          </a:xfrm>
          <a:prstGeom prst="rect">
            <a:avLst/>
          </a:pr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Text Placeholder 16">
            <a:extLst>
              <a:ext uri="{FF2B5EF4-FFF2-40B4-BE49-F238E27FC236}">
                <a16:creationId xmlns:a16="http://schemas.microsoft.com/office/drawing/2014/main" id="{D9E6BA3E-8138-46D7-9F0E-44A62669533E}"/>
              </a:ext>
            </a:extLst>
          </p:cNvPr>
          <p:cNvSpPr>
            <a:spLocks noGrp="1"/>
          </p:cNvSpPr>
          <p:nvPr>
            <p:ph type="body" sz="quarter" idx="20"/>
          </p:nvPr>
        </p:nvSpPr>
        <p:spPr>
          <a:xfrm>
            <a:off x="8019399" y="1594145"/>
            <a:ext cx="3678615" cy="4733083"/>
          </a:xfrm>
          <a:prstGeom prst="rect">
            <a:avLst/>
          </a:prstGeom>
        </p:spPr>
        <p:txBody>
          <a:bodyPr/>
          <a:lstStyle>
            <a:lvl1pPr marL="0" indent="0" algn="l">
              <a:buNone/>
              <a:defRPr sz="1300" baseline="0">
                <a:solidFill>
                  <a:schemeClr val="tx1"/>
                </a:solidFill>
                <a:latin typeface="+mn-lt"/>
                <a:cs typeface="Arial" panose="020B0604020202020204" pitchFamily="34" charset="0"/>
              </a:defRPr>
            </a:lvl1pPr>
          </a:lstStyle>
          <a:p>
            <a:pPr lvl="0"/>
            <a:r>
              <a:rPr lang="en-US"/>
              <a:t>Click to edit Master text styles</a:t>
            </a:r>
          </a:p>
        </p:txBody>
      </p:sp>
      <p:sp>
        <p:nvSpPr>
          <p:cNvPr id="12" name="Text Placeholder 16">
            <a:extLst>
              <a:ext uri="{FF2B5EF4-FFF2-40B4-BE49-F238E27FC236}">
                <a16:creationId xmlns:a16="http://schemas.microsoft.com/office/drawing/2014/main" id="{7AB6EF69-7498-48C8-A34A-7537D1DE2239}"/>
              </a:ext>
            </a:extLst>
          </p:cNvPr>
          <p:cNvSpPr>
            <a:spLocks noGrp="1"/>
          </p:cNvSpPr>
          <p:nvPr>
            <p:ph type="body" sz="quarter" idx="19"/>
          </p:nvPr>
        </p:nvSpPr>
        <p:spPr>
          <a:xfrm>
            <a:off x="8029908" y="1310474"/>
            <a:ext cx="3670627" cy="272612"/>
          </a:xfrm>
          <a:prstGeom prst="rect">
            <a:avLst/>
          </a:prstGeom>
        </p:spPr>
        <p:txBody>
          <a:bodyPr/>
          <a:lstStyle>
            <a:lvl1pPr marL="0" indent="0" algn="l">
              <a:buNone/>
              <a:defRPr sz="1480" b="1" baseline="0">
                <a:solidFill>
                  <a:schemeClr val="tx1"/>
                </a:solidFill>
                <a:latin typeface="+mj-lt"/>
                <a:cs typeface="Arial" panose="020B0604020202020204" pitchFamily="34" charset="0"/>
              </a:defRPr>
            </a:lvl1pPr>
          </a:lstStyle>
          <a:p>
            <a:pPr lvl="0"/>
            <a:r>
              <a:rPr lang="en-US"/>
              <a:t>Click to edit Master text styles</a:t>
            </a:r>
          </a:p>
        </p:txBody>
      </p:sp>
      <p:sp>
        <p:nvSpPr>
          <p:cNvPr id="11" name="Text Placeholder 16">
            <a:extLst>
              <a:ext uri="{FF2B5EF4-FFF2-40B4-BE49-F238E27FC236}">
                <a16:creationId xmlns:a16="http://schemas.microsoft.com/office/drawing/2014/main" id="{B12AF97D-805A-419A-8E93-25A04FA656A1}"/>
              </a:ext>
            </a:extLst>
          </p:cNvPr>
          <p:cNvSpPr>
            <a:spLocks noGrp="1"/>
          </p:cNvSpPr>
          <p:nvPr>
            <p:ph type="body" sz="quarter" idx="18"/>
          </p:nvPr>
        </p:nvSpPr>
        <p:spPr>
          <a:xfrm>
            <a:off x="4190131" y="1594146"/>
            <a:ext cx="3678615" cy="4733082"/>
          </a:xfrm>
          <a:prstGeom prst="rect">
            <a:avLst/>
          </a:prstGeom>
        </p:spPr>
        <p:txBody>
          <a:bodyPr/>
          <a:lstStyle>
            <a:lvl1pPr marL="0" indent="0" algn="l">
              <a:buNone/>
              <a:defRPr sz="1300" baseline="0">
                <a:solidFill>
                  <a:schemeClr val="tx1"/>
                </a:solidFill>
                <a:latin typeface="+mn-lt"/>
                <a:cs typeface="Arial" panose="020B0604020202020204" pitchFamily="34" charset="0"/>
              </a:defRPr>
            </a:lvl1pPr>
          </a:lstStyle>
          <a:p>
            <a:pPr lvl="0"/>
            <a:r>
              <a:rPr lang="en-US"/>
              <a:t>Click to edit Master text styles</a:t>
            </a:r>
          </a:p>
        </p:txBody>
      </p:sp>
      <p:sp>
        <p:nvSpPr>
          <p:cNvPr id="10" name="Text Placeholder 16">
            <a:extLst>
              <a:ext uri="{FF2B5EF4-FFF2-40B4-BE49-F238E27FC236}">
                <a16:creationId xmlns:a16="http://schemas.microsoft.com/office/drawing/2014/main" id="{D87EEC6C-E7A9-41DF-9DB4-788CA8470B79}"/>
              </a:ext>
            </a:extLst>
          </p:cNvPr>
          <p:cNvSpPr>
            <a:spLocks noGrp="1"/>
          </p:cNvSpPr>
          <p:nvPr>
            <p:ph type="body" sz="quarter" idx="17"/>
          </p:nvPr>
        </p:nvSpPr>
        <p:spPr>
          <a:xfrm>
            <a:off x="4200640" y="1310474"/>
            <a:ext cx="3670627" cy="272612"/>
          </a:xfrm>
          <a:prstGeom prst="rect">
            <a:avLst/>
          </a:prstGeom>
        </p:spPr>
        <p:txBody>
          <a:bodyPr/>
          <a:lstStyle>
            <a:lvl1pPr marL="0" indent="0" algn="l">
              <a:buNone/>
              <a:defRPr sz="1480" b="1" baseline="0">
                <a:solidFill>
                  <a:schemeClr val="tx1"/>
                </a:solidFill>
                <a:latin typeface="+mj-lt"/>
                <a:cs typeface="Arial" panose="020B0604020202020204" pitchFamily="34" charset="0"/>
              </a:defRPr>
            </a:lvl1pPr>
          </a:lstStyle>
          <a:p>
            <a:pPr lvl="0"/>
            <a:r>
              <a:rPr lang="en-US"/>
              <a:t>Click to edit Master text styles</a:t>
            </a:r>
          </a:p>
        </p:txBody>
      </p:sp>
      <p:sp>
        <p:nvSpPr>
          <p:cNvPr id="9" name="Text Placeholder 16">
            <a:extLst>
              <a:ext uri="{FF2B5EF4-FFF2-40B4-BE49-F238E27FC236}">
                <a16:creationId xmlns:a16="http://schemas.microsoft.com/office/drawing/2014/main" id="{52847100-EDD4-4C14-A385-1907821BC92B}"/>
              </a:ext>
            </a:extLst>
          </p:cNvPr>
          <p:cNvSpPr>
            <a:spLocks noGrp="1"/>
          </p:cNvSpPr>
          <p:nvPr>
            <p:ph type="body" sz="quarter" idx="16"/>
          </p:nvPr>
        </p:nvSpPr>
        <p:spPr>
          <a:xfrm>
            <a:off x="371373" y="1594146"/>
            <a:ext cx="3678615" cy="4733082"/>
          </a:xfrm>
          <a:prstGeom prst="rect">
            <a:avLst/>
          </a:prstGeom>
        </p:spPr>
        <p:txBody>
          <a:bodyPr/>
          <a:lstStyle>
            <a:lvl1pPr marL="0" indent="0" algn="l">
              <a:buNone/>
              <a:defRPr sz="1300" baseline="0">
                <a:solidFill>
                  <a:schemeClr val="tx1"/>
                </a:solidFill>
                <a:latin typeface="+mn-lt"/>
                <a:cs typeface="Arial" panose="020B0604020202020204" pitchFamily="34" charset="0"/>
              </a:defRPr>
            </a:lvl1pPr>
          </a:lstStyle>
          <a:p>
            <a:pPr lvl="0"/>
            <a:r>
              <a:rPr lang="en-US"/>
              <a:t>Click to edit Master text styles</a:t>
            </a:r>
          </a:p>
        </p:txBody>
      </p:sp>
      <p:sp>
        <p:nvSpPr>
          <p:cNvPr id="8" name="Text Placeholder 16">
            <a:extLst>
              <a:ext uri="{FF2B5EF4-FFF2-40B4-BE49-F238E27FC236}">
                <a16:creationId xmlns:a16="http://schemas.microsoft.com/office/drawing/2014/main" id="{F765902E-1564-4733-A65B-BB0AB448A129}"/>
              </a:ext>
            </a:extLst>
          </p:cNvPr>
          <p:cNvSpPr>
            <a:spLocks noGrp="1"/>
          </p:cNvSpPr>
          <p:nvPr>
            <p:ph type="body" sz="quarter" idx="13"/>
          </p:nvPr>
        </p:nvSpPr>
        <p:spPr>
          <a:xfrm>
            <a:off x="381881" y="1310474"/>
            <a:ext cx="3670627" cy="272612"/>
          </a:xfrm>
          <a:prstGeom prst="rect">
            <a:avLst/>
          </a:prstGeom>
        </p:spPr>
        <p:txBody>
          <a:bodyPr/>
          <a:lstStyle>
            <a:lvl1pPr marL="0" indent="0" algn="l">
              <a:buNone/>
              <a:defRPr sz="1480" b="1" baseline="0">
                <a:solidFill>
                  <a:schemeClr val="tx1"/>
                </a:solidFill>
                <a:latin typeface="+mj-lt"/>
                <a:cs typeface="Arial" panose="020B0604020202020204" pitchFamily="34" charset="0"/>
              </a:defRPr>
            </a:lvl1pPr>
          </a:lstStyle>
          <a:p>
            <a:pPr lvl="0"/>
            <a:r>
              <a:rPr lang="en-US"/>
              <a:t>Click to edit Master text styles</a:t>
            </a:r>
          </a:p>
        </p:txBody>
      </p:sp>
      <p:sp>
        <p:nvSpPr>
          <p:cNvPr id="7" name="Title">
            <a:extLst>
              <a:ext uri="{FF2B5EF4-FFF2-40B4-BE49-F238E27FC236}">
                <a16:creationId xmlns:a16="http://schemas.microsoft.com/office/drawing/2014/main" id="{31471E09-BB2A-4A79-BE47-FB254D2A7440}"/>
              </a:ext>
            </a:extLst>
          </p:cNvPr>
          <p:cNvSpPr>
            <a:spLocks noGrp="1"/>
          </p:cNvSpPr>
          <p:nvPr>
            <p:ph type="title"/>
          </p:nvPr>
        </p:nvSpPr>
        <p:spPr>
          <a:xfrm>
            <a:off x="249620" y="212841"/>
            <a:ext cx="11648091" cy="817174"/>
          </a:xfrm>
          <a:prstGeom prst="rect">
            <a:avLst/>
          </a:prstGeom>
        </p:spPr>
        <p:txBody>
          <a:bodyPr/>
          <a:lstStyle>
            <a:lvl1pPr>
              <a:defRPr sz="5852" b="0" baseline="0">
                <a:solidFill>
                  <a:schemeClr val="tx1"/>
                </a:solidFill>
                <a:latin typeface="+mj-lt"/>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470637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21FC3E0-107E-AF46-908B-DE1EA147495F}"/>
              </a:ext>
            </a:extLst>
          </p:cNvPr>
          <p:cNvSpPr/>
          <p:nvPr userDrawn="1"/>
        </p:nvSpPr>
        <p:spPr>
          <a:xfrm>
            <a:off x="0" y="0"/>
            <a:ext cx="121920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Text Placeholder 16">
            <a:extLst>
              <a:ext uri="{FF2B5EF4-FFF2-40B4-BE49-F238E27FC236}">
                <a16:creationId xmlns:a16="http://schemas.microsoft.com/office/drawing/2014/main" id="{91570560-5169-4B49-B6C7-7C505A381063}"/>
              </a:ext>
            </a:extLst>
          </p:cNvPr>
          <p:cNvSpPr>
            <a:spLocks noGrp="1"/>
          </p:cNvSpPr>
          <p:nvPr>
            <p:ph type="body" sz="quarter" idx="20"/>
          </p:nvPr>
        </p:nvSpPr>
        <p:spPr>
          <a:xfrm>
            <a:off x="8023885" y="3192695"/>
            <a:ext cx="3678615" cy="3300071"/>
          </a:xfrm>
          <a:prstGeom prst="rect">
            <a:avLst/>
          </a:prstGeom>
        </p:spPr>
        <p:txBody>
          <a:bodyPr/>
          <a:lstStyle>
            <a:lvl1pPr marL="0" indent="0" algn="l">
              <a:buNone/>
              <a:defRPr sz="1300" baseline="0">
                <a:solidFill>
                  <a:schemeClr val="bg1"/>
                </a:solidFill>
                <a:latin typeface="+mn-lt"/>
                <a:cs typeface="Arial" panose="020B0604020202020204" pitchFamily="34" charset="0"/>
              </a:defRPr>
            </a:lvl1pPr>
          </a:lstStyle>
          <a:p>
            <a:pPr lvl="0"/>
            <a:r>
              <a:rPr lang="en-US"/>
              <a:t>Click to edit Master text styles</a:t>
            </a:r>
          </a:p>
        </p:txBody>
      </p:sp>
      <p:sp>
        <p:nvSpPr>
          <p:cNvPr id="15" name="Text Placeholder 16">
            <a:extLst>
              <a:ext uri="{FF2B5EF4-FFF2-40B4-BE49-F238E27FC236}">
                <a16:creationId xmlns:a16="http://schemas.microsoft.com/office/drawing/2014/main" id="{0A5A13D7-8EC1-45AF-9014-411362A4C3E7}"/>
              </a:ext>
            </a:extLst>
          </p:cNvPr>
          <p:cNvSpPr>
            <a:spLocks noGrp="1"/>
          </p:cNvSpPr>
          <p:nvPr>
            <p:ph type="body" sz="quarter" idx="19"/>
          </p:nvPr>
        </p:nvSpPr>
        <p:spPr>
          <a:xfrm>
            <a:off x="8034393" y="2909022"/>
            <a:ext cx="3670627" cy="272612"/>
          </a:xfrm>
          <a:prstGeom prst="rect">
            <a:avLst/>
          </a:prstGeom>
        </p:spPr>
        <p:txBody>
          <a:bodyPr/>
          <a:lstStyle>
            <a:lvl1pPr marL="0" indent="0" algn="l">
              <a:buNone/>
              <a:defRPr sz="1480" b="1" baseline="0">
                <a:solidFill>
                  <a:schemeClr val="bg1"/>
                </a:solidFill>
                <a:latin typeface="+mj-lt"/>
                <a:cs typeface="Arial" panose="020B0604020202020204" pitchFamily="34" charset="0"/>
              </a:defRPr>
            </a:lvl1pPr>
          </a:lstStyle>
          <a:p>
            <a:pPr lvl="0"/>
            <a:r>
              <a:rPr lang="en-US"/>
              <a:t>Click to edit Master text styles</a:t>
            </a:r>
          </a:p>
        </p:txBody>
      </p:sp>
      <p:cxnSp>
        <p:nvCxnSpPr>
          <p:cNvPr id="19" name="Straight Connector 18">
            <a:extLst>
              <a:ext uri="{FF2B5EF4-FFF2-40B4-BE49-F238E27FC236}">
                <a16:creationId xmlns:a16="http://schemas.microsoft.com/office/drawing/2014/main" id="{E4D4D439-64BF-484D-A9FF-9A9DA5E23C92}"/>
              </a:ext>
            </a:extLst>
          </p:cNvPr>
          <p:cNvCxnSpPr/>
          <p:nvPr userDrawn="1"/>
        </p:nvCxnSpPr>
        <p:spPr>
          <a:xfrm>
            <a:off x="8058038" y="2601913"/>
            <a:ext cx="36258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6">
            <a:extLst>
              <a:ext uri="{FF2B5EF4-FFF2-40B4-BE49-F238E27FC236}">
                <a16:creationId xmlns:a16="http://schemas.microsoft.com/office/drawing/2014/main" id="{F7E1E095-3344-4A4A-BD3E-6E1E6A312804}"/>
              </a:ext>
            </a:extLst>
          </p:cNvPr>
          <p:cNvSpPr>
            <a:spLocks noGrp="1"/>
          </p:cNvSpPr>
          <p:nvPr>
            <p:ph type="body" sz="quarter" idx="18"/>
          </p:nvPr>
        </p:nvSpPr>
        <p:spPr>
          <a:xfrm>
            <a:off x="4201623" y="3187440"/>
            <a:ext cx="3678615" cy="3300071"/>
          </a:xfrm>
          <a:prstGeom prst="rect">
            <a:avLst/>
          </a:prstGeom>
        </p:spPr>
        <p:txBody>
          <a:bodyPr/>
          <a:lstStyle>
            <a:lvl1pPr marL="0" indent="0" algn="l">
              <a:buNone/>
              <a:defRPr sz="1300" baseline="0">
                <a:solidFill>
                  <a:schemeClr val="bg1"/>
                </a:solidFill>
                <a:latin typeface="+mn-lt"/>
                <a:cs typeface="Arial" panose="020B0604020202020204" pitchFamily="34" charset="0"/>
              </a:defRPr>
            </a:lvl1pPr>
          </a:lstStyle>
          <a:p>
            <a:pPr lvl="0"/>
            <a:r>
              <a:rPr lang="en-US"/>
              <a:t>Click to edit Master text styles</a:t>
            </a:r>
          </a:p>
        </p:txBody>
      </p:sp>
      <p:sp>
        <p:nvSpPr>
          <p:cNvPr id="13" name="Text Placeholder 16">
            <a:extLst>
              <a:ext uri="{FF2B5EF4-FFF2-40B4-BE49-F238E27FC236}">
                <a16:creationId xmlns:a16="http://schemas.microsoft.com/office/drawing/2014/main" id="{74FEF555-CF76-459F-8D18-32E00A21238C}"/>
              </a:ext>
            </a:extLst>
          </p:cNvPr>
          <p:cNvSpPr>
            <a:spLocks noGrp="1"/>
          </p:cNvSpPr>
          <p:nvPr>
            <p:ph type="body" sz="quarter" idx="17"/>
          </p:nvPr>
        </p:nvSpPr>
        <p:spPr>
          <a:xfrm>
            <a:off x="4212132" y="2903767"/>
            <a:ext cx="3670627" cy="272612"/>
          </a:xfrm>
          <a:prstGeom prst="rect">
            <a:avLst/>
          </a:prstGeom>
        </p:spPr>
        <p:txBody>
          <a:bodyPr/>
          <a:lstStyle>
            <a:lvl1pPr marL="0" indent="0" algn="l">
              <a:buNone/>
              <a:defRPr sz="1480" b="1" baseline="0">
                <a:solidFill>
                  <a:schemeClr val="bg1"/>
                </a:solidFill>
                <a:latin typeface="+mj-lt"/>
                <a:cs typeface="Arial" panose="020B0604020202020204" pitchFamily="34" charset="0"/>
              </a:defRPr>
            </a:lvl1pPr>
          </a:lstStyle>
          <a:p>
            <a:pPr lvl="0"/>
            <a:r>
              <a:rPr lang="en-US"/>
              <a:t>Click to edit Master text styles</a:t>
            </a:r>
          </a:p>
        </p:txBody>
      </p:sp>
      <p:cxnSp>
        <p:nvCxnSpPr>
          <p:cNvPr id="18" name="Straight Connector 17">
            <a:extLst>
              <a:ext uri="{FF2B5EF4-FFF2-40B4-BE49-F238E27FC236}">
                <a16:creationId xmlns:a16="http://schemas.microsoft.com/office/drawing/2014/main" id="{843EEDE2-27D9-0542-8EA1-D8BF38539665}"/>
              </a:ext>
            </a:extLst>
          </p:cNvPr>
          <p:cNvCxnSpPr/>
          <p:nvPr userDrawn="1"/>
        </p:nvCxnSpPr>
        <p:spPr>
          <a:xfrm>
            <a:off x="4254388" y="2590800"/>
            <a:ext cx="36258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6">
            <a:extLst>
              <a:ext uri="{FF2B5EF4-FFF2-40B4-BE49-F238E27FC236}">
                <a16:creationId xmlns:a16="http://schemas.microsoft.com/office/drawing/2014/main" id="{B2724FD8-03B5-4CDE-8C4A-E9F144DB4BF1}"/>
              </a:ext>
            </a:extLst>
          </p:cNvPr>
          <p:cNvSpPr>
            <a:spLocks noGrp="1"/>
          </p:cNvSpPr>
          <p:nvPr>
            <p:ph type="body" sz="quarter" idx="16"/>
          </p:nvPr>
        </p:nvSpPr>
        <p:spPr>
          <a:xfrm>
            <a:off x="368853" y="3176930"/>
            <a:ext cx="3678615" cy="3300071"/>
          </a:xfrm>
          <a:prstGeom prst="rect">
            <a:avLst/>
          </a:prstGeom>
        </p:spPr>
        <p:txBody>
          <a:bodyPr/>
          <a:lstStyle>
            <a:lvl1pPr marL="0" indent="0" algn="l">
              <a:buNone/>
              <a:defRPr sz="1300" baseline="0">
                <a:solidFill>
                  <a:schemeClr val="bg1"/>
                </a:solidFill>
                <a:latin typeface="+mn-lt"/>
                <a:cs typeface="Arial" panose="020B0604020202020204" pitchFamily="34" charset="0"/>
              </a:defRPr>
            </a:lvl1pPr>
          </a:lstStyle>
          <a:p>
            <a:pPr lvl="0"/>
            <a:r>
              <a:rPr lang="en-US"/>
              <a:t>Click to edit Master text styles</a:t>
            </a:r>
          </a:p>
        </p:txBody>
      </p:sp>
      <p:sp>
        <p:nvSpPr>
          <p:cNvPr id="11" name="Text Placeholder 16">
            <a:extLst>
              <a:ext uri="{FF2B5EF4-FFF2-40B4-BE49-F238E27FC236}">
                <a16:creationId xmlns:a16="http://schemas.microsoft.com/office/drawing/2014/main" id="{399D61AF-9859-40A9-997A-D992A79B95FF}"/>
              </a:ext>
            </a:extLst>
          </p:cNvPr>
          <p:cNvSpPr>
            <a:spLocks noGrp="1"/>
          </p:cNvSpPr>
          <p:nvPr>
            <p:ph type="body" sz="quarter" idx="13"/>
          </p:nvPr>
        </p:nvSpPr>
        <p:spPr>
          <a:xfrm>
            <a:off x="379361" y="2893257"/>
            <a:ext cx="3670627" cy="272612"/>
          </a:xfrm>
          <a:prstGeom prst="rect">
            <a:avLst/>
          </a:prstGeom>
        </p:spPr>
        <p:txBody>
          <a:bodyPr/>
          <a:lstStyle>
            <a:lvl1pPr marL="0" indent="0" algn="l">
              <a:buNone/>
              <a:defRPr sz="1480" b="1" baseline="0">
                <a:solidFill>
                  <a:schemeClr val="bg1"/>
                </a:solidFill>
                <a:latin typeface="+mj-lt"/>
                <a:cs typeface="Arial" panose="020B0604020202020204" pitchFamily="34" charset="0"/>
              </a:defRPr>
            </a:lvl1pPr>
          </a:lstStyle>
          <a:p>
            <a:pPr lvl="0"/>
            <a:r>
              <a:rPr lang="en-US"/>
              <a:t>Click to edit Master text styles</a:t>
            </a:r>
          </a:p>
        </p:txBody>
      </p:sp>
      <p:cxnSp>
        <p:nvCxnSpPr>
          <p:cNvPr id="17" name="Straight Connector 16">
            <a:extLst>
              <a:ext uri="{FF2B5EF4-FFF2-40B4-BE49-F238E27FC236}">
                <a16:creationId xmlns:a16="http://schemas.microsoft.com/office/drawing/2014/main" id="{9D239FAB-AAB9-2740-8B86-B046E104E22E}"/>
              </a:ext>
            </a:extLst>
          </p:cNvPr>
          <p:cNvCxnSpPr/>
          <p:nvPr userDrawn="1"/>
        </p:nvCxnSpPr>
        <p:spPr>
          <a:xfrm>
            <a:off x="434863" y="2595563"/>
            <a:ext cx="3625850" cy="0"/>
          </a:xfrm>
          <a:prstGeom prst="line">
            <a:avLst/>
          </a:prstGeom>
          <a:ln w="38100">
            <a:solidFill>
              <a:srgbClr val="DCDCD0"/>
            </a:solidFill>
          </a:ln>
        </p:spPr>
        <p:style>
          <a:lnRef idx="1">
            <a:schemeClr val="accent1"/>
          </a:lnRef>
          <a:fillRef idx="0">
            <a:schemeClr val="accent1"/>
          </a:fillRef>
          <a:effectRef idx="0">
            <a:schemeClr val="accent1"/>
          </a:effectRef>
          <a:fontRef idx="minor">
            <a:schemeClr val="tx1"/>
          </a:fontRef>
        </p:style>
      </p:cxnSp>
      <p:sp>
        <p:nvSpPr>
          <p:cNvPr id="10" name="Title">
            <a:extLst>
              <a:ext uri="{FF2B5EF4-FFF2-40B4-BE49-F238E27FC236}">
                <a16:creationId xmlns:a16="http://schemas.microsoft.com/office/drawing/2014/main" id="{AAE7E505-FF30-46D5-B1E5-34CD19FBA295}"/>
              </a:ext>
            </a:extLst>
          </p:cNvPr>
          <p:cNvSpPr>
            <a:spLocks noGrp="1"/>
          </p:cNvSpPr>
          <p:nvPr>
            <p:ph type="title"/>
          </p:nvPr>
        </p:nvSpPr>
        <p:spPr>
          <a:xfrm>
            <a:off x="838200" y="281045"/>
            <a:ext cx="10515600" cy="833054"/>
          </a:xfrm>
          <a:prstGeom prst="rect">
            <a:avLst/>
          </a:prstGeom>
        </p:spPr>
        <p:txBody>
          <a:bodyPr/>
          <a:lstStyle>
            <a:lvl1pPr algn="ctr">
              <a:defRPr sz="5350">
                <a:solidFill>
                  <a:schemeClr val="bg1"/>
                </a:solidFill>
                <a:latin typeface="+mj-lt"/>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83738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4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1+#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2773381-7B5E-7047-B031-E5C6CB5AF6B9}" type="datetimeFigureOut">
              <a:rPr lang="en-US" smtClean="0"/>
              <a:pPr>
                <a:defRPr/>
              </a:pPr>
              <a:t>10/15/2019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A4011EA-F33E-6046-B178-D6164CCEFD95}" type="slidenum">
              <a:rPr lang="en-US" smtClean="0"/>
              <a:pPr>
                <a:defRPr/>
              </a:pPr>
              <a:t>‹#›</a:t>
            </a:fld>
            <a:endParaRPr lang="en-US" dirty="0"/>
          </a:p>
        </p:txBody>
      </p:sp>
    </p:spTree>
    <p:extLst>
      <p:ext uri="{BB962C8B-B14F-4D97-AF65-F5344CB8AC3E}">
        <p14:creationId xmlns:p14="http://schemas.microsoft.com/office/powerpoint/2010/main" val="2695459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74AD92-9B12-9048-BC9A-949881615B2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Text Placeholder 16">
            <a:extLst>
              <a:ext uri="{FF2B5EF4-FFF2-40B4-BE49-F238E27FC236}">
                <a16:creationId xmlns:a16="http://schemas.microsoft.com/office/drawing/2014/main" id="{5AB8A3E7-1A29-4013-87B6-B3CA7AF3EAFC}"/>
              </a:ext>
            </a:extLst>
          </p:cNvPr>
          <p:cNvSpPr>
            <a:spLocks noGrp="1"/>
          </p:cNvSpPr>
          <p:nvPr>
            <p:ph type="body" sz="quarter" idx="20"/>
          </p:nvPr>
        </p:nvSpPr>
        <p:spPr>
          <a:xfrm>
            <a:off x="3336270" y="5092160"/>
            <a:ext cx="8529905" cy="1453265"/>
          </a:xfrm>
          <a:prstGeom prst="rect">
            <a:avLst/>
          </a:prstGeom>
        </p:spPr>
        <p:txBody>
          <a:bodyPr/>
          <a:lstStyle>
            <a:lvl1pPr marL="0" indent="0" algn="l">
              <a:buNone/>
              <a:defRPr sz="1300" baseline="0">
                <a:solidFill>
                  <a:schemeClr val="tx1"/>
                </a:solidFill>
                <a:latin typeface="+mn-lt"/>
                <a:cs typeface="Arial" panose="020B0604020202020204" pitchFamily="34" charset="0"/>
              </a:defRPr>
            </a:lvl1pPr>
          </a:lstStyle>
          <a:p>
            <a:pPr lvl="0"/>
            <a:r>
              <a:rPr lang="en-US"/>
              <a:t>Click to edit Master text styles</a:t>
            </a:r>
          </a:p>
        </p:txBody>
      </p:sp>
      <p:sp>
        <p:nvSpPr>
          <p:cNvPr id="15" name="Text Placeholder 16">
            <a:extLst>
              <a:ext uri="{FF2B5EF4-FFF2-40B4-BE49-F238E27FC236}">
                <a16:creationId xmlns:a16="http://schemas.microsoft.com/office/drawing/2014/main" id="{39ED69DC-9A51-4DB4-919F-1E727DE59E17}"/>
              </a:ext>
            </a:extLst>
          </p:cNvPr>
          <p:cNvSpPr>
            <a:spLocks noGrp="1"/>
          </p:cNvSpPr>
          <p:nvPr>
            <p:ph type="body" sz="quarter" idx="19"/>
          </p:nvPr>
        </p:nvSpPr>
        <p:spPr>
          <a:xfrm>
            <a:off x="3346778" y="4808487"/>
            <a:ext cx="8519396" cy="272612"/>
          </a:xfrm>
          <a:prstGeom prst="rect">
            <a:avLst/>
          </a:prstGeom>
        </p:spPr>
        <p:txBody>
          <a:bodyPr/>
          <a:lstStyle>
            <a:lvl1pPr marL="0" indent="0" algn="l">
              <a:buNone/>
              <a:defRPr sz="1480" b="1" baseline="0">
                <a:solidFill>
                  <a:schemeClr val="tx1"/>
                </a:solidFill>
                <a:latin typeface="+mj-lt"/>
                <a:cs typeface="Arial" panose="020B0604020202020204" pitchFamily="34" charset="0"/>
              </a:defRPr>
            </a:lvl1pPr>
          </a:lstStyle>
          <a:p>
            <a:pPr lvl="0"/>
            <a:r>
              <a:rPr lang="en-US"/>
              <a:t>Click to edit Master text styles</a:t>
            </a:r>
          </a:p>
        </p:txBody>
      </p:sp>
      <p:pic>
        <p:nvPicPr>
          <p:cNvPr id="19" name="Picture 18">
            <a:extLst>
              <a:ext uri="{FF2B5EF4-FFF2-40B4-BE49-F238E27FC236}">
                <a16:creationId xmlns:a16="http://schemas.microsoft.com/office/drawing/2014/main" id="{250C9093-381B-8848-A50C-7F4871D478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0075" y="4872038"/>
            <a:ext cx="23891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E0A94F78-AE6F-D448-B281-35E50CF84EBF}"/>
              </a:ext>
            </a:extLst>
          </p:cNvPr>
          <p:cNvSpPr/>
          <p:nvPr userDrawn="1"/>
        </p:nvSpPr>
        <p:spPr>
          <a:xfrm>
            <a:off x="508000" y="4872038"/>
            <a:ext cx="2573338" cy="1600200"/>
          </a:xfrm>
          <a:prstGeom prst="rect">
            <a:avLst/>
          </a:prstGeom>
          <a:solidFill>
            <a:schemeClr val="accent2">
              <a:lumMod val="5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5940" b="1" dirty="0">
                <a:solidFill>
                  <a:schemeClr val="bg1"/>
                </a:solidFill>
                <a:cs typeface="Arial" panose="020B0604020202020204" pitchFamily="34" charset="0"/>
              </a:rPr>
              <a:t>03</a:t>
            </a:r>
          </a:p>
        </p:txBody>
      </p:sp>
      <p:sp>
        <p:nvSpPr>
          <p:cNvPr id="14" name="Text Placeholder 16">
            <a:extLst>
              <a:ext uri="{FF2B5EF4-FFF2-40B4-BE49-F238E27FC236}">
                <a16:creationId xmlns:a16="http://schemas.microsoft.com/office/drawing/2014/main" id="{5E6D1654-0FBC-48ED-974B-36B310D2AB52}"/>
              </a:ext>
            </a:extLst>
          </p:cNvPr>
          <p:cNvSpPr>
            <a:spLocks noGrp="1"/>
          </p:cNvSpPr>
          <p:nvPr>
            <p:ph type="body" sz="quarter" idx="18"/>
          </p:nvPr>
        </p:nvSpPr>
        <p:spPr>
          <a:xfrm>
            <a:off x="3336272" y="3275131"/>
            <a:ext cx="8529905" cy="1453265"/>
          </a:xfrm>
          <a:prstGeom prst="rect">
            <a:avLst/>
          </a:prstGeom>
        </p:spPr>
        <p:txBody>
          <a:bodyPr/>
          <a:lstStyle>
            <a:lvl1pPr marL="0" indent="0" algn="l">
              <a:buNone/>
              <a:defRPr sz="1300" baseline="0">
                <a:solidFill>
                  <a:schemeClr val="tx1"/>
                </a:solidFill>
                <a:latin typeface="+mn-lt"/>
                <a:cs typeface="Arial" panose="020B0604020202020204" pitchFamily="34" charset="0"/>
              </a:defRPr>
            </a:lvl1pPr>
          </a:lstStyle>
          <a:p>
            <a:pPr lvl="0"/>
            <a:r>
              <a:rPr lang="en-US"/>
              <a:t>Click to edit Master text styles</a:t>
            </a:r>
          </a:p>
        </p:txBody>
      </p:sp>
      <p:sp>
        <p:nvSpPr>
          <p:cNvPr id="13" name="Text Placeholder 16">
            <a:extLst>
              <a:ext uri="{FF2B5EF4-FFF2-40B4-BE49-F238E27FC236}">
                <a16:creationId xmlns:a16="http://schemas.microsoft.com/office/drawing/2014/main" id="{A8619829-DCDC-4CF3-9FA4-FB3738D28840}"/>
              </a:ext>
            </a:extLst>
          </p:cNvPr>
          <p:cNvSpPr>
            <a:spLocks noGrp="1"/>
          </p:cNvSpPr>
          <p:nvPr>
            <p:ph type="body" sz="quarter" idx="17"/>
          </p:nvPr>
        </p:nvSpPr>
        <p:spPr>
          <a:xfrm>
            <a:off x="3346779" y="2991458"/>
            <a:ext cx="8519396" cy="272612"/>
          </a:xfrm>
          <a:prstGeom prst="rect">
            <a:avLst/>
          </a:prstGeom>
        </p:spPr>
        <p:txBody>
          <a:bodyPr/>
          <a:lstStyle>
            <a:lvl1pPr marL="0" indent="0" algn="l">
              <a:buNone/>
              <a:defRPr sz="1480" b="1" baseline="0">
                <a:solidFill>
                  <a:schemeClr val="tx1"/>
                </a:solidFill>
                <a:latin typeface="+mj-lt"/>
                <a:cs typeface="Arial" panose="020B0604020202020204" pitchFamily="34" charset="0"/>
              </a:defRPr>
            </a:lvl1pPr>
          </a:lstStyle>
          <a:p>
            <a:pPr lvl="0"/>
            <a:r>
              <a:rPr lang="en-US"/>
              <a:t>Click to edit Master text styles</a:t>
            </a:r>
          </a:p>
        </p:txBody>
      </p:sp>
      <p:pic>
        <p:nvPicPr>
          <p:cNvPr id="18" name="Picture 17">
            <a:extLst>
              <a:ext uri="{FF2B5EF4-FFF2-40B4-BE49-F238E27FC236}">
                <a16:creationId xmlns:a16="http://schemas.microsoft.com/office/drawing/2014/main" id="{C116B7BA-EFEB-B848-B5E2-C3ED4E5733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0075" y="3049588"/>
            <a:ext cx="23891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74EB7F41-205C-8742-8218-D326077E3D5F}"/>
              </a:ext>
            </a:extLst>
          </p:cNvPr>
          <p:cNvSpPr/>
          <p:nvPr userDrawn="1"/>
        </p:nvSpPr>
        <p:spPr>
          <a:xfrm>
            <a:off x="508000" y="3049588"/>
            <a:ext cx="2573338" cy="1600200"/>
          </a:xfrm>
          <a:prstGeom prst="rect">
            <a:avLst/>
          </a:prstGeom>
          <a:solidFill>
            <a:schemeClr val="accent2">
              <a:lumMod val="5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5940" b="1" dirty="0">
                <a:solidFill>
                  <a:schemeClr val="bg1"/>
                </a:solidFill>
                <a:cs typeface="Arial" panose="020B0604020202020204" pitchFamily="34" charset="0"/>
              </a:rPr>
              <a:t>02</a:t>
            </a:r>
          </a:p>
        </p:txBody>
      </p:sp>
      <p:sp>
        <p:nvSpPr>
          <p:cNvPr id="12" name="Text Placeholder 16">
            <a:extLst>
              <a:ext uri="{FF2B5EF4-FFF2-40B4-BE49-F238E27FC236}">
                <a16:creationId xmlns:a16="http://schemas.microsoft.com/office/drawing/2014/main" id="{CDC83CF6-58DF-40ED-90DC-EEE3F486268E}"/>
              </a:ext>
            </a:extLst>
          </p:cNvPr>
          <p:cNvSpPr>
            <a:spLocks noGrp="1"/>
          </p:cNvSpPr>
          <p:nvPr>
            <p:ph type="body" sz="quarter" idx="16"/>
          </p:nvPr>
        </p:nvSpPr>
        <p:spPr>
          <a:xfrm>
            <a:off x="3339777" y="1458102"/>
            <a:ext cx="8529905" cy="1453265"/>
          </a:xfrm>
          <a:prstGeom prst="rect">
            <a:avLst/>
          </a:prstGeom>
        </p:spPr>
        <p:txBody>
          <a:bodyPr/>
          <a:lstStyle>
            <a:lvl1pPr marL="0" indent="0" algn="l">
              <a:buNone/>
              <a:defRPr sz="1300" baseline="0">
                <a:solidFill>
                  <a:schemeClr val="tx1"/>
                </a:solidFill>
                <a:latin typeface="+mn-lt"/>
                <a:cs typeface="Arial" panose="020B0604020202020204" pitchFamily="34" charset="0"/>
              </a:defRPr>
            </a:lvl1pPr>
          </a:lstStyle>
          <a:p>
            <a:pPr lvl="0"/>
            <a:r>
              <a:rPr lang="en-US"/>
              <a:t>Click to edit Master text styles</a:t>
            </a:r>
          </a:p>
        </p:txBody>
      </p:sp>
      <p:sp>
        <p:nvSpPr>
          <p:cNvPr id="11" name="Text Placeholder 16">
            <a:extLst>
              <a:ext uri="{FF2B5EF4-FFF2-40B4-BE49-F238E27FC236}">
                <a16:creationId xmlns:a16="http://schemas.microsoft.com/office/drawing/2014/main" id="{B6416339-B693-499B-87B5-F25FDA68FE44}"/>
              </a:ext>
            </a:extLst>
          </p:cNvPr>
          <p:cNvSpPr>
            <a:spLocks noGrp="1"/>
          </p:cNvSpPr>
          <p:nvPr>
            <p:ph type="body" sz="quarter" idx="13"/>
          </p:nvPr>
        </p:nvSpPr>
        <p:spPr>
          <a:xfrm>
            <a:off x="3350285" y="1174429"/>
            <a:ext cx="8519396" cy="272612"/>
          </a:xfrm>
          <a:prstGeom prst="rect">
            <a:avLst/>
          </a:prstGeom>
        </p:spPr>
        <p:txBody>
          <a:bodyPr/>
          <a:lstStyle>
            <a:lvl1pPr marL="0" indent="0" algn="l">
              <a:buNone/>
              <a:defRPr sz="1480" b="1" baseline="0">
                <a:solidFill>
                  <a:schemeClr val="tx1"/>
                </a:solidFill>
                <a:latin typeface="+mj-lt"/>
                <a:cs typeface="Arial" panose="020B0604020202020204" pitchFamily="34" charset="0"/>
              </a:defRPr>
            </a:lvl1pPr>
          </a:lstStyle>
          <a:p>
            <a:pPr lvl="0"/>
            <a:r>
              <a:rPr lang="en-US"/>
              <a:t>Click to edit Master text styles</a:t>
            </a:r>
          </a:p>
        </p:txBody>
      </p:sp>
      <p:pic>
        <p:nvPicPr>
          <p:cNvPr id="17" name="Picture 16">
            <a:extLst>
              <a:ext uri="{FF2B5EF4-FFF2-40B4-BE49-F238E27FC236}">
                <a16:creationId xmlns:a16="http://schemas.microsoft.com/office/drawing/2014/main" id="{79481CA0-DCC5-8C41-A8CB-3E00BC0A22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0075" y="1227138"/>
            <a:ext cx="23891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7EF58AF0-A278-994F-AEA4-1E8BF2B3B13E}"/>
              </a:ext>
            </a:extLst>
          </p:cNvPr>
          <p:cNvSpPr/>
          <p:nvPr userDrawn="1"/>
        </p:nvSpPr>
        <p:spPr>
          <a:xfrm>
            <a:off x="508000" y="1227138"/>
            <a:ext cx="2573338" cy="1600200"/>
          </a:xfrm>
          <a:prstGeom prst="rect">
            <a:avLst/>
          </a:prstGeom>
          <a:solidFill>
            <a:schemeClr val="accent2">
              <a:lumMod val="5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5940" b="1" dirty="0">
                <a:solidFill>
                  <a:schemeClr val="bg1"/>
                </a:solidFill>
                <a:cs typeface="Arial" panose="020B0604020202020204" pitchFamily="34" charset="0"/>
              </a:rPr>
              <a:t>01</a:t>
            </a:r>
          </a:p>
        </p:txBody>
      </p:sp>
      <p:sp>
        <p:nvSpPr>
          <p:cNvPr id="10" name="Title">
            <a:extLst>
              <a:ext uri="{FF2B5EF4-FFF2-40B4-BE49-F238E27FC236}">
                <a16:creationId xmlns:a16="http://schemas.microsoft.com/office/drawing/2014/main" id="{9A333E7A-D47C-4194-9C9B-C6D0D315FD63}"/>
              </a:ext>
            </a:extLst>
          </p:cNvPr>
          <p:cNvSpPr>
            <a:spLocks noGrp="1"/>
          </p:cNvSpPr>
          <p:nvPr>
            <p:ph type="title"/>
          </p:nvPr>
        </p:nvSpPr>
        <p:spPr>
          <a:xfrm>
            <a:off x="319691" y="249516"/>
            <a:ext cx="11549991" cy="675399"/>
          </a:xfrm>
          <a:prstGeom prst="rect">
            <a:avLst/>
          </a:prstGeom>
        </p:spPr>
        <p:txBody>
          <a:bodyPr/>
          <a:lstStyle>
            <a:lvl1pPr>
              <a:defRPr sz="4830">
                <a:solidFill>
                  <a:schemeClr val="tx1"/>
                </a:solidFill>
                <a:latin typeface="+mj-lt"/>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48056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4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2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22"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236BB69-10E1-9A4C-BD6B-3620C7AAE24E}"/>
              </a:ext>
            </a:extLst>
          </p:cNvPr>
          <p:cNvSpPr/>
          <p:nvPr userDrawn="1"/>
        </p:nvSpPr>
        <p:spPr>
          <a:xfrm>
            <a:off x="0" y="15875"/>
            <a:ext cx="12192000" cy="6858000"/>
          </a:xfrm>
          <a:prstGeom prst="rect">
            <a:avLst/>
          </a:prstGeom>
          <a:solidFill>
            <a:schemeClr val="accent2">
              <a:lumMod val="5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9" name="Rectangle 38">
            <a:extLst>
              <a:ext uri="{FF2B5EF4-FFF2-40B4-BE49-F238E27FC236}">
                <a16:creationId xmlns:a16="http://schemas.microsoft.com/office/drawing/2014/main" id="{29A7B1E6-3B8D-D643-A633-DE9AF2B24A4D}"/>
              </a:ext>
            </a:extLst>
          </p:cNvPr>
          <p:cNvSpPr/>
          <p:nvPr userDrawn="1"/>
        </p:nvSpPr>
        <p:spPr>
          <a:xfrm>
            <a:off x="6227763" y="4860925"/>
            <a:ext cx="4859337" cy="159067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600" b="1" dirty="0">
              <a:solidFill>
                <a:srgbClr val="DCDCD0"/>
              </a:solidFill>
              <a:latin typeface="Dancing Script" panose="03080600040507000D00" pitchFamily="66" charset="0"/>
            </a:endParaRPr>
          </a:p>
        </p:txBody>
      </p:sp>
      <p:sp>
        <p:nvSpPr>
          <p:cNvPr id="34" name="Text Placeholder 16">
            <a:extLst>
              <a:ext uri="{FF2B5EF4-FFF2-40B4-BE49-F238E27FC236}">
                <a16:creationId xmlns:a16="http://schemas.microsoft.com/office/drawing/2014/main" id="{428916C5-43EC-40FA-A566-E9B4C37E4207}"/>
              </a:ext>
            </a:extLst>
          </p:cNvPr>
          <p:cNvSpPr>
            <a:spLocks noGrp="1"/>
          </p:cNvSpPr>
          <p:nvPr>
            <p:ph type="body" sz="quarter" idx="27"/>
          </p:nvPr>
        </p:nvSpPr>
        <p:spPr>
          <a:xfrm>
            <a:off x="6444686" y="5433569"/>
            <a:ext cx="3851341" cy="829128"/>
          </a:xfrm>
          <a:prstGeom prst="rect">
            <a:avLst/>
          </a:prstGeom>
        </p:spPr>
        <p:txBody>
          <a:bodyPr/>
          <a:lstStyle>
            <a:lvl1pPr marL="0" indent="0" algn="l">
              <a:buNone/>
              <a:defRPr sz="1300" baseline="0">
                <a:solidFill>
                  <a:schemeClr val="bg1"/>
                </a:solidFill>
                <a:latin typeface="+mn-lt"/>
                <a:cs typeface="Arial" panose="020B0604020202020204" pitchFamily="34" charset="0"/>
              </a:defRPr>
            </a:lvl1pPr>
          </a:lstStyle>
          <a:p>
            <a:pPr lvl="0"/>
            <a:r>
              <a:rPr lang="en-US"/>
              <a:t>Click to edit Master text styles</a:t>
            </a:r>
          </a:p>
        </p:txBody>
      </p:sp>
      <p:sp>
        <p:nvSpPr>
          <p:cNvPr id="33" name="Text Placeholder 16">
            <a:extLst>
              <a:ext uri="{FF2B5EF4-FFF2-40B4-BE49-F238E27FC236}">
                <a16:creationId xmlns:a16="http://schemas.microsoft.com/office/drawing/2014/main" id="{F051D101-3C95-4E76-8C3D-A0B81D33C3F9}"/>
              </a:ext>
            </a:extLst>
          </p:cNvPr>
          <p:cNvSpPr>
            <a:spLocks noGrp="1"/>
          </p:cNvSpPr>
          <p:nvPr>
            <p:ph type="body" sz="quarter" idx="26"/>
          </p:nvPr>
        </p:nvSpPr>
        <p:spPr>
          <a:xfrm>
            <a:off x="6410625" y="5053488"/>
            <a:ext cx="3842979" cy="441702"/>
          </a:xfrm>
          <a:prstGeom prst="rect">
            <a:avLst/>
          </a:prstGeom>
        </p:spPr>
        <p:txBody>
          <a:bodyPr/>
          <a:lstStyle>
            <a:lvl1pPr marL="0" indent="0" algn="l">
              <a:buNone/>
              <a:defRPr sz="2585" b="1" baseline="0">
                <a:solidFill>
                  <a:schemeClr val="bg1"/>
                </a:solidFill>
                <a:latin typeface="+mj-lt"/>
                <a:cs typeface="Arial" panose="020B0604020202020204" pitchFamily="34" charset="0"/>
              </a:defRPr>
            </a:lvl1pPr>
          </a:lstStyle>
          <a:p>
            <a:pPr lvl="0"/>
            <a:r>
              <a:rPr lang="en-US"/>
              <a:t>Click to edit Master text styles</a:t>
            </a:r>
          </a:p>
        </p:txBody>
      </p:sp>
      <p:sp>
        <p:nvSpPr>
          <p:cNvPr id="44" name="Oval 43">
            <a:extLst>
              <a:ext uri="{FF2B5EF4-FFF2-40B4-BE49-F238E27FC236}">
                <a16:creationId xmlns:a16="http://schemas.microsoft.com/office/drawing/2014/main" id="{EF8EB9D4-A5E1-E144-8B15-0FB8783F4E0F}"/>
              </a:ext>
            </a:extLst>
          </p:cNvPr>
          <p:cNvSpPr/>
          <p:nvPr userDrawn="1"/>
        </p:nvSpPr>
        <p:spPr>
          <a:xfrm>
            <a:off x="10615613" y="5199063"/>
            <a:ext cx="914400" cy="914400"/>
          </a:xfrm>
          <a:prstGeom prst="ellipse">
            <a:avLst/>
          </a:prstGeom>
          <a:solidFill>
            <a:schemeClr val="accent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600" b="1" dirty="0">
              <a:solidFill>
                <a:srgbClr val="DCDCD0"/>
              </a:solidFill>
              <a:latin typeface="Dancing Script" panose="03080600040507000D00" pitchFamily="66" charset="0"/>
            </a:endParaRPr>
          </a:p>
        </p:txBody>
      </p:sp>
      <p:sp>
        <p:nvSpPr>
          <p:cNvPr id="20" name="Right Arrow 13">
            <a:extLst>
              <a:ext uri="{FF2B5EF4-FFF2-40B4-BE49-F238E27FC236}">
                <a16:creationId xmlns:a16="http://schemas.microsoft.com/office/drawing/2014/main" id="{90C30048-88A4-5641-A7CD-D7AEF875E0C7}"/>
              </a:ext>
            </a:extLst>
          </p:cNvPr>
          <p:cNvSpPr/>
          <p:nvPr userDrawn="1"/>
        </p:nvSpPr>
        <p:spPr>
          <a:xfrm>
            <a:off x="5964238" y="5564188"/>
            <a:ext cx="244475" cy="22225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DCDCD0"/>
              </a:solidFill>
            </a:endParaRPr>
          </a:p>
        </p:txBody>
      </p:sp>
      <p:sp>
        <p:nvSpPr>
          <p:cNvPr id="36" name="Rectangle 35">
            <a:extLst>
              <a:ext uri="{FF2B5EF4-FFF2-40B4-BE49-F238E27FC236}">
                <a16:creationId xmlns:a16="http://schemas.microsoft.com/office/drawing/2014/main" id="{4E1FD0B3-AE27-4749-9B91-601BB2B4C0B3}"/>
              </a:ext>
            </a:extLst>
          </p:cNvPr>
          <p:cNvSpPr/>
          <p:nvPr userDrawn="1"/>
        </p:nvSpPr>
        <p:spPr>
          <a:xfrm>
            <a:off x="1084263" y="4868863"/>
            <a:ext cx="4857750" cy="159067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600" b="1" dirty="0">
              <a:solidFill>
                <a:srgbClr val="DCDCD0"/>
              </a:solidFill>
              <a:latin typeface="Dancing Script" panose="03080600040507000D00" pitchFamily="66" charset="0"/>
            </a:endParaRPr>
          </a:p>
        </p:txBody>
      </p:sp>
      <p:sp>
        <p:nvSpPr>
          <p:cNvPr id="28" name="Text Placeholder 16">
            <a:extLst>
              <a:ext uri="{FF2B5EF4-FFF2-40B4-BE49-F238E27FC236}">
                <a16:creationId xmlns:a16="http://schemas.microsoft.com/office/drawing/2014/main" id="{1F3B1D0C-5838-4E16-9D21-0A6531C3A740}"/>
              </a:ext>
            </a:extLst>
          </p:cNvPr>
          <p:cNvSpPr>
            <a:spLocks noGrp="1"/>
          </p:cNvSpPr>
          <p:nvPr>
            <p:ph type="body" sz="quarter" idx="21"/>
          </p:nvPr>
        </p:nvSpPr>
        <p:spPr>
          <a:xfrm>
            <a:off x="1914363" y="5424224"/>
            <a:ext cx="3851341" cy="829128"/>
          </a:xfrm>
          <a:prstGeom prst="rect">
            <a:avLst/>
          </a:prstGeom>
        </p:spPr>
        <p:txBody>
          <a:bodyPr/>
          <a:lstStyle>
            <a:lvl1pPr marL="0" indent="0" algn="l">
              <a:buNone/>
              <a:defRPr sz="1300" baseline="0">
                <a:solidFill>
                  <a:schemeClr val="bg1"/>
                </a:solidFill>
                <a:latin typeface="+mn-lt"/>
                <a:cs typeface="Arial" panose="020B0604020202020204" pitchFamily="34" charset="0"/>
              </a:defRPr>
            </a:lvl1pPr>
          </a:lstStyle>
          <a:p>
            <a:pPr lvl="0"/>
            <a:r>
              <a:rPr lang="en-US"/>
              <a:t>Click to edit Master text styles</a:t>
            </a:r>
          </a:p>
        </p:txBody>
      </p:sp>
      <p:sp>
        <p:nvSpPr>
          <p:cNvPr id="27" name="Text Placeholder 16">
            <a:extLst>
              <a:ext uri="{FF2B5EF4-FFF2-40B4-BE49-F238E27FC236}">
                <a16:creationId xmlns:a16="http://schemas.microsoft.com/office/drawing/2014/main" id="{EEEB1D32-5B7C-41BE-9337-2C4F0F7137B2}"/>
              </a:ext>
            </a:extLst>
          </p:cNvPr>
          <p:cNvSpPr>
            <a:spLocks noGrp="1"/>
          </p:cNvSpPr>
          <p:nvPr>
            <p:ph type="body" sz="quarter" idx="20"/>
          </p:nvPr>
        </p:nvSpPr>
        <p:spPr>
          <a:xfrm>
            <a:off x="1880303" y="5044143"/>
            <a:ext cx="3842979" cy="441702"/>
          </a:xfrm>
          <a:prstGeom prst="rect">
            <a:avLst/>
          </a:prstGeom>
        </p:spPr>
        <p:txBody>
          <a:bodyPr/>
          <a:lstStyle>
            <a:lvl1pPr marL="0" indent="0" algn="l">
              <a:buNone/>
              <a:defRPr sz="2585" b="1" baseline="0">
                <a:solidFill>
                  <a:schemeClr val="bg1"/>
                </a:solidFill>
                <a:latin typeface="+mj-lt"/>
                <a:cs typeface="Arial" panose="020B0604020202020204" pitchFamily="34" charset="0"/>
              </a:defRPr>
            </a:lvl1pPr>
          </a:lstStyle>
          <a:p>
            <a:pPr lvl="0"/>
            <a:r>
              <a:rPr lang="en-US"/>
              <a:t>Click to edit Master text styles</a:t>
            </a:r>
          </a:p>
        </p:txBody>
      </p:sp>
      <p:sp>
        <p:nvSpPr>
          <p:cNvPr id="41" name="Oval 40">
            <a:extLst>
              <a:ext uri="{FF2B5EF4-FFF2-40B4-BE49-F238E27FC236}">
                <a16:creationId xmlns:a16="http://schemas.microsoft.com/office/drawing/2014/main" id="{0EABCFD5-5FD3-CA4B-8F17-1281132A4093}"/>
              </a:ext>
            </a:extLst>
          </p:cNvPr>
          <p:cNvSpPr/>
          <p:nvPr userDrawn="1"/>
        </p:nvSpPr>
        <p:spPr>
          <a:xfrm>
            <a:off x="604838" y="5213350"/>
            <a:ext cx="914400" cy="914400"/>
          </a:xfrm>
          <a:prstGeom prst="ellipse">
            <a:avLst/>
          </a:prstGeom>
          <a:solidFill>
            <a:schemeClr val="accent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600" b="1" dirty="0">
              <a:solidFill>
                <a:srgbClr val="DCDCD0"/>
              </a:solidFill>
              <a:latin typeface="Dancing Script" panose="03080600040507000D00" pitchFamily="66" charset="0"/>
            </a:endParaRPr>
          </a:p>
        </p:txBody>
      </p:sp>
      <p:sp>
        <p:nvSpPr>
          <p:cNvPr id="45" name="Right Arrow 11">
            <a:extLst>
              <a:ext uri="{FF2B5EF4-FFF2-40B4-BE49-F238E27FC236}">
                <a16:creationId xmlns:a16="http://schemas.microsoft.com/office/drawing/2014/main" id="{915E4571-A6C7-C64B-A757-D88A6D01B2C6}"/>
              </a:ext>
            </a:extLst>
          </p:cNvPr>
          <p:cNvSpPr/>
          <p:nvPr userDrawn="1"/>
        </p:nvSpPr>
        <p:spPr>
          <a:xfrm rot="5400000">
            <a:off x="3432017" y="4613780"/>
            <a:ext cx="182562" cy="2921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DCDCD0"/>
              </a:solidFill>
            </a:endParaRPr>
          </a:p>
        </p:txBody>
      </p:sp>
      <p:sp>
        <p:nvSpPr>
          <p:cNvPr id="35" name="Rectangle 34">
            <a:extLst>
              <a:ext uri="{FF2B5EF4-FFF2-40B4-BE49-F238E27FC236}">
                <a16:creationId xmlns:a16="http://schemas.microsoft.com/office/drawing/2014/main" id="{B0957164-6ACC-AB46-B21F-AB77288B18E4}"/>
              </a:ext>
            </a:extLst>
          </p:cNvPr>
          <p:cNvSpPr/>
          <p:nvPr userDrawn="1"/>
        </p:nvSpPr>
        <p:spPr>
          <a:xfrm>
            <a:off x="1084263" y="3067050"/>
            <a:ext cx="4857750" cy="159067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600" b="1" dirty="0">
              <a:solidFill>
                <a:srgbClr val="DCDCD0"/>
              </a:solidFill>
              <a:latin typeface="Dancing Script" panose="03080600040507000D00" pitchFamily="66" charset="0"/>
            </a:endParaRPr>
          </a:p>
        </p:txBody>
      </p:sp>
      <p:sp>
        <p:nvSpPr>
          <p:cNvPr id="26" name="Text Placeholder 16">
            <a:extLst>
              <a:ext uri="{FF2B5EF4-FFF2-40B4-BE49-F238E27FC236}">
                <a16:creationId xmlns:a16="http://schemas.microsoft.com/office/drawing/2014/main" id="{1A245369-495F-42BE-AAF6-CDA3BA185C25}"/>
              </a:ext>
            </a:extLst>
          </p:cNvPr>
          <p:cNvSpPr>
            <a:spLocks noGrp="1"/>
          </p:cNvSpPr>
          <p:nvPr>
            <p:ph type="body" sz="quarter" idx="19"/>
          </p:nvPr>
        </p:nvSpPr>
        <p:spPr>
          <a:xfrm>
            <a:off x="1908330" y="3629487"/>
            <a:ext cx="3851341" cy="829128"/>
          </a:xfrm>
          <a:prstGeom prst="rect">
            <a:avLst/>
          </a:prstGeom>
        </p:spPr>
        <p:txBody>
          <a:bodyPr/>
          <a:lstStyle>
            <a:lvl1pPr marL="0" indent="0" algn="l">
              <a:buNone/>
              <a:defRPr sz="1300" baseline="0">
                <a:solidFill>
                  <a:schemeClr val="bg1"/>
                </a:solidFill>
                <a:latin typeface="+mn-lt"/>
                <a:cs typeface="Arial" panose="020B0604020202020204" pitchFamily="34" charset="0"/>
              </a:defRPr>
            </a:lvl1pPr>
          </a:lstStyle>
          <a:p>
            <a:pPr lvl="0"/>
            <a:r>
              <a:rPr lang="en-US"/>
              <a:t>Click to edit Master text styles</a:t>
            </a:r>
          </a:p>
        </p:txBody>
      </p:sp>
      <p:sp>
        <p:nvSpPr>
          <p:cNvPr id="25" name="Text Placeholder 16">
            <a:extLst>
              <a:ext uri="{FF2B5EF4-FFF2-40B4-BE49-F238E27FC236}">
                <a16:creationId xmlns:a16="http://schemas.microsoft.com/office/drawing/2014/main" id="{681671E3-A3EC-4791-959E-6DFE7B8B7474}"/>
              </a:ext>
            </a:extLst>
          </p:cNvPr>
          <p:cNvSpPr>
            <a:spLocks noGrp="1"/>
          </p:cNvSpPr>
          <p:nvPr>
            <p:ph type="body" sz="quarter" idx="18"/>
          </p:nvPr>
        </p:nvSpPr>
        <p:spPr>
          <a:xfrm>
            <a:off x="1874269" y="3249406"/>
            <a:ext cx="3842979" cy="441702"/>
          </a:xfrm>
          <a:prstGeom prst="rect">
            <a:avLst/>
          </a:prstGeom>
        </p:spPr>
        <p:txBody>
          <a:bodyPr/>
          <a:lstStyle>
            <a:lvl1pPr marL="0" indent="0" algn="l">
              <a:buNone/>
              <a:defRPr sz="2585" b="1" baseline="0">
                <a:solidFill>
                  <a:schemeClr val="bg1"/>
                </a:solidFill>
                <a:latin typeface="+mj-lt"/>
                <a:cs typeface="Arial" panose="020B0604020202020204" pitchFamily="34" charset="0"/>
              </a:defRPr>
            </a:lvl1pPr>
          </a:lstStyle>
          <a:p>
            <a:pPr lvl="0"/>
            <a:r>
              <a:rPr lang="en-US"/>
              <a:t>Click to edit Master text styles</a:t>
            </a:r>
          </a:p>
        </p:txBody>
      </p:sp>
      <p:sp>
        <p:nvSpPr>
          <p:cNvPr id="40" name="Oval 39">
            <a:extLst>
              <a:ext uri="{FF2B5EF4-FFF2-40B4-BE49-F238E27FC236}">
                <a16:creationId xmlns:a16="http://schemas.microsoft.com/office/drawing/2014/main" id="{2E55B985-A831-D545-B378-FE3567DF3866}"/>
              </a:ext>
            </a:extLst>
          </p:cNvPr>
          <p:cNvSpPr/>
          <p:nvPr userDrawn="1"/>
        </p:nvSpPr>
        <p:spPr>
          <a:xfrm>
            <a:off x="627063" y="3417888"/>
            <a:ext cx="914400" cy="914400"/>
          </a:xfrm>
          <a:prstGeom prst="ellipse">
            <a:avLst/>
          </a:prstGeom>
          <a:solidFill>
            <a:schemeClr val="accent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600" b="1" dirty="0">
              <a:solidFill>
                <a:srgbClr val="DCDCD0"/>
              </a:solidFill>
              <a:latin typeface="Dancing Script" panose="03080600040507000D00" pitchFamily="66" charset="0"/>
            </a:endParaRPr>
          </a:p>
        </p:txBody>
      </p:sp>
      <p:sp>
        <p:nvSpPr>
          <p:cNvPr id="21" name="Right Arrow 14">
            <a:extLst>
              <a:ext uri="{FF2B5EF4-FFF2-40B4-BE49-F238E27FC236}">
                <a16:creationId xmlns:a16="http://schemas.microsoft.com/office/drawing/2014/main" id="{15A0238D-EA5F-474B-9A2D-8D6AF4B4E2B7}"/>
              </a:ext>
            </a:extLst>
          </p:cNvPr>
          <p:cNvSpPr/>
          <p:nvPr userDrawn="1"/>
        </p:nvSpPr>
        <p:spPr>
          <a:xfrm rot="10800000">
            <a:off x="5970502" y="3773573"/>
            <a:ext cx="242888" cy="22383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DCDCD0"/>
              </a:solidFill>
            </a:endParaRPr>
          </a:p>
        </p:txBody>
      </p:sp>
      <p:sp>
        <p:nvSpPr>
          <p:cNvPr id="38" name="Rectangle 37">
            <a:extLst>
              <a:ext uri="{FF2B5EF4-FFF2-40B4-BE49-F238E27FC236}">
                <a16:creationId xmlns:a16="http://schemas.microsoft.com/office/drawing/2014/main" id="{2CE3D6DE-6AB3-6445-9F67-760FCEB15426}"/>
              </a:ext>
            </a:extLst>
          </p:cNvPr>
          <p:cNvSpPr/>
          <p:nvPr userDrawn="1"/>
        </p:nvSpPr>
        <p:spPr>
          <a:xfrm>
            <a:off x="6202363" y="3073400"/>
            <a:ext cx="4859337" cy="158908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600" b="1" dirty="0">
              <a:solidFill>
                <a:srgbClr val="DCDCD0"/>
              </a:solidFill>
              <a:latin typeface="Dancing Script" panose="03080600040507000D00" pitchFamily="66" charset="0"/>
            </a:endParaRPr>
          </a:p>
        </p:txBody>
      </p:sp>
      <p:sp>
        <p:nvSpPr>
          <p:cNvPr id="32" name="Text Placeholder 16">
            <a:extLst>
              <a:ext uri="{FF2B5EF4-FFF2-40B4-BE49-F238E27FC236}">
                <a16:creationId xmlns:a16="http://schemas.microsoft.com/office/drawing/2014/main" id="{3BC10282-0522-4A30-82E3-705D81F2F369}"/>
              </a:ext>
            </a:extLst>
          </p:cNvPr>
          <p:cNvSpPr>
            <a:spLocks noGrp="1"/>
          </p:cNvSpPr>
          <p:nvPr>
            <p:ph type="body" sz="quarter" idx="25"/>
          </p:nvPr>
        </p:nvSpPr>
        <p:spPr>
          <a:xfrm>
            <a:off x="6457778" y="3629487"/>
            <a:ext cx="3851341" cy="829128"/>
          </a:xfrm>
          <a:prstGeom prst="rect">
            <a:avLst/>
          </a:prstGeom>
        </p:spPr>
        <p:txBody>
          <a:bodyPr/>
          <a:lstStyle>
            <a:lvl1pPr marL="0" indent="0" algn="l">
              <a:buNone/>
              <a:defRPr sz="1300" baseline="0">
                <a:solidFill>
                  <a:schemeClr val="bg1"/>
                </a:solidFill>
                <a:latin typeface="+mn-lt"/>
                <a:cs typeface="Arial" panose="020B0604020202020204" pitchFamily="34" charset="0"/>
              </a:defRPr>
            </a:lvl1pPr>
          </a:lstStyle>
          <a:p>
            <a:pPr lvl="0"/>
            <a:r>
              <a:rPr lang="en-US"/>
              <a:t>Click to edit Master text styles</a:t>
            </a:r>
          </a:p>
        </p:txBody>
      </p:sp>
      <p:sp>
        <p:nvSpPr>
          <p:cNvPr id="31" name="Text Placeholder 16">
            <a:extLst>
              <a:ext uri="{FF2B5EF4-FFF2-40B4-BE49-F238E27FC236}">
                <a16:creationId xmlns:a16="http://schemas.microsoft.com/office/drawing/2014/main" id="{C8A8626B-CE57-41A7-96FF-B5FD9A5F1CD5}"/>
              </a:ext>
            </a:extLst>
          </p:cNvPr>
          <p:cNvSpPr>
            <a:spLocks noGrp="1"/>
          </p:cNvSpPr>
          <p:nvPr>
            <p:ph type="body" sz="quarter" idx="24"/>
          </p:nvPr>
        </p:nvSpPr>
        <p:spPr>
          <a:xfrm>
            <a:off x="6423717" y="3249406"/>
            <a:ext cx="3842979" cy="441702"/>
          </a:xfrm>
          <a:prstGeom prst="rect">
            <a:avLst/>
          </a:prstGeom>
        </p:spPr>
        <p:txBody>
          <a:bodyPr/>
          <a:lstStyle>
            <a:lvl1pPr marL="0" indent="0" algn="l">
              <a:buNone/>
              <a:defRPr sz="2585" b="1" baseline="0">
                <a:solidFill>
                  <a:schemeClr val="bg1"/>
                </a:solidFill>
                <a:latin typeface="+mj-lt"/>
                <a:cs typeface="Arial" panose="020B0604020202020204" pitchFamily="34" charset="0"/>
              </a:defRPr>
            </a:lvl1pPr>
          </a:lstStyle>
          <a:p>
            <a:pPr lvl="0"/>
            <a:r>
              <a:rPr lang="en-US"/>
              <a:t>Click to edit Master text styles</a:t>
            </a:r>
          </a:p>
        </p:txBody>
      </p:sp>
      <p:sp>
        <p:nvSpPr>
          <p:cNvPr id="43" name="Oval 42">
            <a:extLst>
              <a:ext uri="{FF2B5EF4-FFF2-40B4-BE49-F238E27FC236}">
                <a16:creationId xmlns:a16="http://schemas.microsoft.com/office/drawing/2014/main" id="{8470FA8E-27C3-224F-83A4-084B7B6872BD}"/>
              </a:ext>
            </a:extLst>
          </p:cNvPr>
          <p:cNvSpPr/>
          <p:nvPr userDrawn="1"/>
        </p:nvSpPr>
        <p:spPr>
          <a:xfrm>
            <a:off x="10615613" y="3444875"/>
            <a:ext cx="914400" cy="914400"/>
          </a:xfrm>
          <a:prstGeom prst="ellipse">
            <a:avLst/>
          </a:prstGeom>
          <a:solidFill>
            <a:schemeClr val="accent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600" b="1" dirty="0">
              <a:solidFill>
                <a:srgbClr val="DCDCD0"/>
              </a:solidFill>
              <a:latin typeface="Dancing Script" panose="03080600040507000D00" pitchFamily="66" charset="0"/>
            </a:endParaRPr>
          </a:p>
        </p:txBody>
      </p:sp>
      <p:sp>
        <p:nvSpPr>
          <p:cNvPr id="19" name="Right Arrow 11">
            <a:extLst>
              <a:ext uri="{FF2B5EF4-FFF2-40B4-BE49-F238E27FC236}">
                <a16:creationId xmlns:a16="http://schemas.microsoft.com/office/drawing/2014/main" id="{215E3B4C-28A2-3842-A50A-7B9C43B3FD65}"/>
              </a:ext>
            </a:extLst>
          </p:cNvPr>
          <p:cNvSpPr/>
          <p:nvPr userDrawn="1"/>
        </p:nvSpPr>
        <p:spPr>
          <a:xfrm rot="5400000">
            <a:off x="8552657" y="2818231"/>
            <a:ext cx="182562" cy="2921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DCDCD0"/>
              </a:solidFill>
            </a:endParaRPr>
          </a:p>
        </p:txBody>
      </p:sp>
      <p:sp>
        <p:nvSpPr>
          <p:cNvPr id="37" name="Rectangle 36">
            <a:extLst>
              <a:ext uri="{FF2B5EF4-FFF2-40B4-BE49-F238E27FC236}">
                <a16:creationId xmlns:a16="http://schemas.microsoft.com/office/drawing/2014/main" id="{DD8331CC-6210-D74B-B1C6-B69FA13D2D61}"/>
              </a:ext>
            </a:extLst>
          </p:cNvPr>
          <p:cNvSpPr/>
          <p:nvPr userDrawn="1"/>
        </p:nvSpPr>
        <p:spPr>
          <a:xfrm>
            <a:off x="6211888" y="1300163"/>
            <a:ext cx="4860925" cy="159067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600" b="1" dirty="0">
              <a:solidFill>
                <a:srgbClr val="DCDCD0"/>
              </a:solidFill>
              <a:latin typeface="Dancing Script" panose="03080600040507000D00" pitchFamily="66" charset="0"/>
            </a:endParaRPr>
          </a:p>
        </p:txBody>
      </p:sp>
      <p:sp>
        <p:nvSpPr>
          <p:cNvPr id="30" name="Text Placeholder 16">
            <a:extLst>
              <a:ext uri="{FF2B5EF4-FFF2-40B4-BE49-F238E27FC236}">
                <a16:creationId xmlns:a16="http://schemas.microsoft.com/office/drawing/2014/main" id="{87A139C7-8CB3-479E-B07D-C307E3015CF6}"/>
              </a:ext>
            </a:extLst>
          </p:cNvPr>
          <p:cNvSpPr>
            <a:spLocks noGrp="1"/>
          </p:cNvSpPr>
          <p:nvPr>
            <p:ph type="body" sz="quarter" idx="23"/>
          </p:nvPr>
        </p:nvSpPr>
        <p:spPr>
          <a:xfrm>
            <a:off x="6460830" y="1844591"/>
            <a:ext cx="3851341" cy="829128"/>
          </a:xfrm>
          <a:prstGeom prst="rect">
            <a:avLst/>
          </a:prstGeom>
        </p:spPr>
        <p:txBody>
          <a:bodyPr/>
          <a:lstStyle>
            <a:lvl1pPr marL="0" indent="0" algn="l">
              <a:buNone/>
              <a:defRPr sz="1300" baseline="0">
                <a:solidFill>
                  <a:schemeClr val="bg1"/>
                </a:solidFill>
                <a:latin typeface="+mn-lt"/>
                <a:cs typeface="Arial" panose="020B0604020202020204" pitchFamily="34" charset="0"/>
              </a:defRPr>
            </a:lvl1pPr>
          </a:lstStyle>
          <a:p>
            <a:pPr lvl="0"/>
            <a:r>
              <a:rPr lang="en-US"/>
              <a:t>Click to edit Master text styles</a:t>
            </a:r>
          </a:p>
        </p:txBody>
      </p:sp>
      <p:sp>
        <p:nvSpPr>
          <p:cNvPr id="29" name="Text Placeholder 16">
            <a:extLst>
              <a:ext uri="{FF2B5EF4-FFF2-40B4-BE49-F238E27FC236}">
                <a16:creationId xmlns:a16="http://schemas.microsoft.com/office/drawing/2014/main" id="{A68C2D44-875B-46FC-AE39-E30A4252D2FB}"/>
              </a:ext>
            </a:extLst>
          </p:cNvPr>
          <p:cNvSpPr>
            <a:spLocks noGrp="1"/>
          </p:cNvSpPr>
          <p:nvPr>
            <p:ph type="body" sz="quarter" idx="22"/>
          </p:nvPr>
        </p:nvSpPr>
        <p:spPr>
          <a:xfrm>
            <a:off x="6426769" y="1464510"/>
            <a:ext cx="3842979" cy="441702"/>
          </a:xfrm>
          <a:prstGeom prst="rect">
            <a:avLst/>
          </a:prstGeom>
        </p:spPr>
        <p:txBody>
          <a:bodyPr/>
          <a:lstStyle>
            <a:lvl1pPr marL="0" indent="0" algn="l">
              <a:buNone/>
              <a:defRPr sz="2585" b="1" baseline="0">
                <a:solidFill>
                  <a:schemeClr val="bg1"/>
                </a:solidFill>
                <a:latin typeface="+mj-lt"/>
                <a:cs typeface="Arial" panose="020B0604020202020204" pitchFamily="34" charset="0"/>
              </a:defRPr>
            </a:lvl1pPr>
          </a:lstStyle>
          <a:p>
            <a:pPr lvl="0"/>
            <a:r>
              <a:rPr lang="en-US"/>
              <a:t>Click to edit Master text styles</a:t>
            </a:r>
          </a:p>
        </p:txBody>
      </p:sp>
      <p:sp>
        <p:nvSpPr>
          <p:cNvPr id="42" name="Oval 41">
            <a:extLst>
              <a:ext uri="{FF2B5EF4-FFF2-40B4-BE49-F238E27FC236}">
                <a16:creationId xmlns:a16="http://schemas.microsoft.com/office/drawing/2014/main" id="{B55300EF-A560-BE4F-B381-3A1E3058CD74}"/>
              </a:ext>
            </a:extLst>
          </p:cNvPr>
          <p:cNvSpPr/>
          <p:nvPr userDrawn="1"/>
        </p:nvSpPr>
        <p:spPr>
          <a:xfrm>
            <a:off x="10629900" y="1638300"/>
            <a:ext cx="914400" cy="914400"/>
          </a:xfrm>
          <a:prstGeom prst="ellipse">
            <a:avLst/>
          </a:prstGeom>
          <a:solidFill>
            <a:schemeClr val="accent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600" b="1" dirty="0">
              <a:solidFill>
                <a:srgbClr val="DCDCD0"/>
              </a:solidFill>
              <a:latin typeface="Dancing Script" panose="03080600040507000D00" pitchFamily="66" charset="0"/>
            </a:endParaRPr>
          </a:p>
        </p:txBody>
      </p:sp>
      <p:sp>
        <p:nvSpPr>
          <p:cNvPr id="18" name="Right Arrow 10">
            <a:extLst>
              <a:ext uri="{FF2B5EF4-FFF2-40B4-BE49-F238E27FC236}">
                <a16:creationId xmlns:a16="http://schemas.microsoft.com/office/drawing/2014/main" id="{764E65B4-0329-7749-9436-5A27BCA075FA}"/>
              </a:ext>
            </a:extLst>
          </p:cNvPr>
          <p:cNvSpPr/>
          <p:nvPr userDrawn="1"/>
        </p:nvSpPr>
        <p:spPr>
          <a:xfrm>
            <a:off x="5952374" y="2005013"/>
            <a:ext cx="246063" cy="2238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DCDCD0"/>
              </a:solidFill>
            </a:endParaRPr>
          </a:p>
        </p:txBody>
      </p:sp>
      <p:sp>
        <p:nvSpPr>
          <p:cNvPr id="16" name="Rectangle 15">
            <a:extLst>
              <a:ext uri="{FF2B5EF4-FFF2-40B4-BE49-F238E27FC236}">
                <a16:creationId xmlns:a16="http://schemas.microsoft.com/office/drawing/2014/main" id="{A265A64B-D84C-3441-818E-5E54F8D976D6}"/>
              </a:ext>
            </a:extLst>
          </p:cNvPr>
          <p:cNvSpPr/>
          <p:nvPr userDrawn="1"/>
        </p:nvSpPr>
        <p:spPr>
          <a:xfrm>
            <a:off x="1082675" y="1287463"/>
            <a:ext cx="4857750" cy="159067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600" b="1" dirty="0">
              <a:solidFill>
                <a:srgbClr val="DCDCD0"/>
              </a:solidFill>
              <a:latin typeface="Dancing Script" panose="03080600040507000D00" pitchFamily="66" charset="0"/>
            </a:endParaRPr>
          </a:p>
        </p:txBody>
      </p:sp>
      <p:sp>
        <p:nvSpPr>
          <p:cNvPr id="24" name="Text Placeholder 16">
            <a:extLst>
              <a:ext uri="{FF2B5EF4-FFF2-40B4-BE49-F238E27FC236}">
                <a16:creationId xmlns:a16="http://schemas.microsoft.com/office/drawing/2014/main" id="{32973750-DBB1-4234-91F5-B21660C18B10}"/>
              </a:ext>
            </a:extLst>
          </p:cNvPr>
          <p:cNvSpPr>
            <a:spLocks noGrp="1"/>
          </p:cNvSpPr>
          <p:nvPr>
            <p:ph type="body" sz="quarter" idx="17"/>
          </p:nvPr>
        </p:nvSpPr>
        <p:spPr>
          <a:xfrm>
            <a:off x="1908330" y="1844591"/>
            <a:ext cx="3851341" cy="829128"/>
          </a:xfrm>
          <a:prstGeom prst="rect">
            <a:avLst/>
          </a:prstGeom>
        </p:spPr>
        <p:txBody>
          <a:bodyPr/>
          <a:lstStyle>
            <a:lvl1pPr marL="0" indent="0" algn="l">
              <a:buNone/>
              <a:defRPr sz="1300" baseline="0">
                <a:solidFill>
                  <a:schemeClr val="bg1"/>
                </a:solidFill>
                <a:latin typeface="+mn-lt"/>
                <a:cs typeface="Arial" panose="020B0604020202020204" pitchFamily="34" charset="0"/>
              </a:defRPr>
            </a:lvl1pPr>
          </a:lstStyle>
          <a:p>
            <a:pPr lvl="0"/>
            <a:r>
              <a:rPr lang="en-US"/>
              <a:t>Click to edit Master text styles</a:t>
            </a:r>
          </a:p>
        </p:txBody>
      </p:sp>
      <p:sp>
        <p:nvSpPr>
          <p:cNvPr id="23" name="Text Placeholder 16">
            <a:extLst>
              <a:ext uri="{FF2B5EF4-FFF2-40B4-BE49-F238E27FC236}">
                <a16:creationId xmlns:a16="http://schemas.microsoft.com/office/drawing/2014/main" id="{75ABE172-4EFC-49C3-A0EB-422126546F4E}"/>
              </a:ext>
            </a:extLst>
          </p:cNvPr>
          <p:cNvSpPr>
            <a:spLocks noGrp="1"/>
          </p:cNvSpPr>
          <p:nvPr>
            <p:ph type="body" sz="quarter" idx="16"/>
          </p:nvPr>
        </p:nvSpPr>
        <p:spPr>
          <a:xfrm>
            <a:off x="1874269" y="1464510"/>
            <a:ext cx="3842979" cy="441702"/>
          </a:xfrm>
          <a:prstGeom prst="rect">
            <a:avLst/>
          </a:prstGeom>
        </p:spPr>
        <p:txBody>
          <a:bodyPr/>
          <a:lstStyle>
            <a:lvl1pPr marL="0" indent="0" algn="l">
              <a:buNone/>
              <a:defRPr sz="2585" b="1" baseline="0">
                <a:solidFill>
                  <a:schemeClr val="bg1"/>
                </a:solidFill>
                <a:latin typeface="+mj-lt"/>
                <a:cs typeface="Arial" panose="020B0604020202020204" pitchFamily="34" charset="0"/>
              </a:defRPr>
            </a:lvl1pPr>
          </a:lstStyle>
          <a:p>
            <a:pPr lvl="0"/>
            <a:r>
              <a:rPr lang="en-US"/>
              <a:t>Click to edit Master text styles</a:t>
            </a:r>
          </a:p>
        </p:txBody>
      </p:sp>
      <p:sp>
        <p:nvSpPr>
          <p:cNvPr id="17" name="Oval 16">
            <a:extLst>
              <a:ext uri="{FF2B5EF4-FFF2-40B4-BE49-F238E27FC236}">
                <a16:creationId xmlns:a16="http://schemas.microsoft.com/office/drawing/2014/main" id="{AA2A4B4F-25AE-FB4F-A23B-D70AA62A735B}"/>
              </a:ext>
            </a:extLst>
          </p:cNvPr>
          <p:cNvSpPr/>
          <p:nvPr userDrawn="1"/>
        </p:nvSpPr>
        <p:spPr>
          <a:xfrm>
            <a:off x="622300" y="1625600"/>
            <a:ext cx="914400" cy="914400"/>
          </a:xfrm>
          <a:prstGeom prst="ellipse">
            <a:avLst/>
          </a:prstGeom>
          <a:solidFill>
            <a:schemeClr val="accent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600" b="1" dirty="0">
              <a:solidFill>
                <a:srgbClr val="DCDCD0"/>
              </a:solidFill>
              <a:latin typeface="Dancing Script" panose="03080600040507000D00" pitchFamily="66" charset="0"/>
            </a:endParaRPr>
          </a:p>
        </p:txBody>
      </p:sp>
      <p:sp>
        <p:nvSpPr>
          <p:cNvPr id="22" name="Title">
            <a:extLst>
              <a:ext uri="{FF2B5EF4-FFF2-40B4-BE49-F238E27FC236}">
                <a16:creationId xmlns:a16="http://schemas.microsoft.com/office/drawing/2014/main" id="{335ACDF0-9B99-45FF-86E2-660EA2424E2F}"/>
              </a:ext>
            </a:extLst>
          </p:cNvPr>
          <p:cNvSpPr>
            <a:spLocks noGrp="1"/>
          </p:cNvSpPr>
          <p:nvPr>
            <p:ph type="title"/>
          </p:nvPr>
        </p:nvSpPr>
        <p:spPr>
          <a:xfrm>
            <a:off x="838200" y="281046"/>
            <a:ext cx="10515600" cy="769992"/>
          </a:xfrm>
          <a:prstGeom prst="rect">
            <a:avLst/>
          </a:prstGeom>
        </p:spPr>
        <p:txBody>
          <a:bodyPr/>
          <a:lstStyle>
            <a:lvl1pPr algn="ctr">
              <a:defRPr sz="4560" b="0" baseline="0">
                <a:solidFill>
                  <a:schemeClr val="bg1"/>
                </a:solidFill>
                <a:latin typeface="+mj-lt"/>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86028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2" presetClass="entr" presetSubtype="8" fill="hold" grpId="0" nodeType="withEffect">
                                  <p:stCondLst>
                                    <p:cond delay="20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0-#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par>
                                <p:cTn id="15" presetID="10" presetClass="entr" presetSubtype="0" fill="hold" grpId="0" nodeType="withEffect">
                                  <p:stCondLst>
                                    <p:cond delay="40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par>
                                <p:cTn id="18" presetID="2" presetClass="entr" presetSubtype="8" fill="hold" grpId="0" nodeType="withEffect">
                                  <p:stCondLst>
                                    <p:cond delay="40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500" fill="hold"/>
                                        <p:tgtEl>
                                          <p:spTgt spid="36"/>
                                        </p:tgtEl>
                                        <p:attrNameLst>
                                          <p:attrName>ppt_x</p:attrName>
                                        </p:attrNameLst>
                                      </p:cBhvr>
                                      <p:tavLst>
                                        <p:tav tm="0">
                                          <p:val>
                                            <p:strVal val="0-#ppt_w/2"/>
                                          </p:val>
                                        </p:tav>
                                        <p:tav tm="100000">
                                          <p:val>
                                            <p:strVal val="#ppt_x"/>
                                          </p:val>
                                        </p:tav>
                                      </p:tavLst>
                                    </p:anim>
                                    <p:anim calcmode="lin" valueType="num">
                                      <p:cBhvr additive="base">
                                        <p:cTn id="21" dur="500" fill="hold"/>
                                        <p:tgtEl>
                                          <p:spTgt spid="36"/>
                                        </p:tgtEl>
                                        <p:attrNameLst>
                                          <p:attrName>ppt_y</p:attrName>
                                        </p:attrNameLst>
                                      </p:cBhvr>
                                      <p:tavLst>
                                        <p:tav tm="0">
                                          <p:val>
                                            <p:strVal val="#ppt_y"/>
                                          </p:val>
                                        </p:tav>
                                        <p:tav tm="100000">
                                          <p:val>
                                            <p:strVal val="#ppt_y"/>
                                          </p:val>
                                        </p:tav>
                                      </p:tavLst>
                                    </p:anim>
                                  </p:childTnLst>
                                </p:cTn>
                              </p:par>
                              <p:par>
                                <p:cTn id="22" presetID="10" presetClass="entr" presetSubtype="0" fill="hold" grpId="0" nodeType="withEffect">
                                  <p:stCondLst>
                                    <p:cond delay="40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par>
                                <p:cTn id="25" presetID="10" presetClass="entr" presetSubtype="0" fill="hold" grpId="0" nodeType="withEffect">
                                  <p:stCondLst>
                                    <p:cond delay="40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par>
                                <p:cTn id="28" presetID="10" presetClass="entr" presetSubtype="0" fill="hold" grpId="0" nodeType="withEffect">
                                  <p:stCondLst>
                                    <p:cond delay="40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par>
                                <p:cTn id="31" presetID="2" presetClass="entr" presetSubtype="2"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500" fill="hold"/>
                                        <p:tgtEl>
                                          <p:spTgt spid="37"/>
                                        </p:tgtEl>
                                        <p:attrNameLst>
                                          <p:attrName>ppt_x</p:attrName>
                                        </p:attrNameLst>
                                      </p:cBhvr>
                                      <p:tavLst>
                                        <p:tav tm="0">
                                          <p:val>
                                            <p:strVal val="1+#ppt_w/2"/>
                                          </p:val>
                                        </p:tav>
                                        <p:tav tm="100000">
                                          <p:val>
                                            <p:strVal val="#ppt_x"/>
                                          </p:val>
                                        </p:tav>
                                      </p:tavLst>
                                    </p:anim>
                                    <p:anim calcmode="lin" valueType="num">
                                      <p:cBhvr additive="base">
                                        <p:cTn id="34" dur="500" fill="hold"/>
                                        <p:tgtEl>
                                          <p:spTgt spid="37"/>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20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1+#ppt_w/2"/>
                                          </p:val>
                                        </p:tav>
                                        <p:tav tm="100000">
                                          <p:val>
                                            <p:strVal val="#ppt_x"/>
                                          </p:val>
                                        </p:tav>
                                      </p:tavLst>
                                    </p:anim>
                                    <p:anim calcmode="lin" valueType="num">
                                      <p:cBhvr additive="base">
                                        <p:cTn id="38" dur="500" fill="hold"/>
                                        <p:tgtEl>
                                          <p:spTgt spid="38"/>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40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500" fill="hold"/>
                                        <p:tgtEl>
                                          <p:spTgt spid="39"/>
                                        </p:tgtEl>
                                        <p:attrNameLst>
                                          <p:attrName>ppt_x</p:attrName>
                                        </p:attrNameLst>
                                      </p:cBhvr>
                                      <p:tavLst>
                                        <p:tav tm="0">
                                          <p:val>
                                            <p:strVal val="1+#ppt_w/2"/>
                                          </p:val>
                                        </p:tav>
                                        <p:tav tm="100000">
                                          <p:val>
                                            <p:strVal val="#ppt_x"/>
                                          </p:val>
                                        </p:tav>
                                      </p:tavLst>
                                    </p:anim>
                                    <p:anim calcmode="lin" valueType="num">
                                      <p:cBhvr additive="base">
                                        <p:cTn id="42" dur="500" fill="hold"/>
                                        <p:tgtEl>
                                          <p:spTgt spid="39"/>
                                        </p:tgtEl>
                                        <p:attrNameLst>
                                          <p:attrName>ppt_y</p:attrName>
                                        </p:attrNameLst>
                                      </p:cBhvr>
                                      <p:tavLst>
                                        <p:tav tm="0">
                                          <p:val>
                                            <p:strVal val="#ppt_y"/>
                                          </p:val>
                                        </p:tav>
                                        <p:tav tm="100000">
                                          <p:val>
                                            <p:strVal val="#ppt_y"/>
                                          </p:val>
                                        </p:tav>
                                      </p:tavLst>
                                    </p:anim>
                                  </p:childTnLst>
                                </p:cTn>
                              </p:par>
                              <p:par>
                                <p:cTn id="43" presetID="10" presetClass="entr" presetSubtype="0" fill="hold" grpId="0" nodeType="withEffect">
                                  <p:stCondLst>
                                    <p:cond delay="100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100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grpId="0" nodeType="withEffect">
                                  <p:stCondLst>
                                    <p:cond delay="100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100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par>
                                <p:cTn id="55" presetID="2" presetClass="entr" presetSubtype="8" fill="hold" grpId="0" nodeType="withEffect">
                                  <p:stCondLst>
                                    <p:cond delay="20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0-#ppt_w/2"/>
                                          </p:val>
                                        </p:tav>
                                        <p:tav tm="100000">
                                          <p:val>
                                            <p:strVal val="#ppt_x"/>
                                          </p:val>
                                        </p:tav>
                                      </p:tavLst>
                                    </p:anim>
                                    <p:anim calcmode="lin" valueType="num">
                                      <p:cBhvr additive="base">
                                        <p:cTn id="58" dur="500" fill="hold"/>
                                        <p:tgtEl>
                                          <p:spTgt spid="16"/>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100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4" grpId="0" animBg="1"/>
      <p:bldP spid="20" grpId="0" animBg="1"/>
      <p:bldP spid="36" grpId="0" animBg="1"/>
      <p:bldP spid="41" grpId="0" animBg="1"/>
      <p:bldP spid="45" grpId="0" animBg="1"/>
      <p:bldP spid="35" grpId="0" animBg="1"/>
      <p:bldP spid="40" grpId="0" animBg="1"/>
      <p:bldP spid="21" grpId="0" animBg="1"/>
      <p:bldP spid="38" grpId="0" animBg="1"/>
      <p:bldP spid="43" grpId="0" animBg="1"/>
      <p:bldP spid="19" grpId="0" animBg="1"/>
      <p:bldP spid="37" grpId="0" animBg="1"/>
      <p:bldP spid="42" grpId="0" animBg="1"/>
      <p:bldP spid="18" grpId="0" animBg="1"/>
      <p:bldP spid="16" grpId="0" animBg="1"/>
      <p:bldP spid="1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4C2639B-6159-F643-B5BE-0565D6612ED3}"/>
              </a:ext>
            </a:extLst>
          </p:cNvPr>
          <p:cNvSpPr/>
          <p:nvPr userDrawn="1"/>
        </p:nvSpPr>
        <p:spPr>
          <a:xfrm>
            <a:off x="7938" y="0"/>
            <a:ext cx="12192000" cy="6858000"/>
          </a:xfrm>
          <a:prstGeom prst="rect">
            <a:avLst/>
          </a:pr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8" name="Picture 27">
            <a:extLst>
              <a:ext uri="{FF2B5EF4-FFF2-40B4-BE49-F238E27FC236}">
                <a16:creationId xmlns:a16="http://schemas.microsoft.com/office/drawing/2014/main" id="{D62CC3AD-FE50-7341-86B7-2EBD50540B38}"/>
              </a:ext>
            </a:extLst>
          </p:cNvPr>
          <p:cNvPicPr>
            <a:picLocks noChangeAspect="1"/>
          </p:cNvPicPr>
          <p:nvPr userDrawn="1"/>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3243263" y="1731963"/>
            <a:ext cx="863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23">
            <a:extLst>
              <a:ext uri="{FF2B5EF4-FFF2-40B4-BE49-F238E27FC236}">
                <a16:creationId xmlns:a16="http://schemas.microsoft.com/office/drawing/2014/main" id="{72E49B83-8110-6540-BC6C-75D5AF4AD097}"/>
              </a:ext>
            </a:extLst>
          </p:cNvPr>
          <p:cNvSpPr/>
          <p:nvPr userDrawn="1"/>
        </p:nvSpPr>
        <p:spPr>
          <a:xfrm>
            <a:off x="946150" y="2486025"/>
            <a:ext cx="3517900" cy="259556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Text Placeholder 16">
            <a:extLst>
              <a:ext uri="{FF2B5EF4-FFF2-40B4-BE49-F238E27FC236}">
                <a16:creationId xmlns:a16="http://schemas.microsoft.com/office/drawing/2014/main" id="{4D851C14-26A5-48E0-B014-E75B932D2A25}"/>
              </a:ext>
            </a:extLst>
          </p:cNvPr>
          <p:cNvSpPr>
            <a:spLocks noGrp="1"/>
          </p:cNvSpPr>
          <p:nvPr>
            <p:ph type="body" sz="quarter" idx="18"/>
          </p:nvPr>
        </p:nvSpPr>
        <p:spPr>
          <a:xfrm>
            <a:off x="1180954" y="3540898"/>
            <a:ext cx="3026980" cy="816199"/>
          </a:xfrm>
          <a:prstGeom prst="rect">
            <a:avLst/>
          </a:prstGeom>
        </p:spPr>
        <p:txBody>
          <a:bodyPr/>
          <a:lstStyle>
            <a:lvl1pPr marL="0" indent="0" algn="ctr">
              <a:buNone/>
              <a:defRPr sz="1300" baseline="0">
                <a:solidFill>
                  <a:schemeClr val="tx1"/>
                </a:solidFill>
                <a:latin typeface="+mn-lt"/>
                <a:cs typeface="Arial" panose="020B0604020202020204" pitchFamily="34" charset="0"/>
              </a:defRPr>
            </a:lvl1pPr>
          </a:lstStyle>
          <a:p>
            <a:pPr lvl="0"/>
            <a:r>
              <a:rPr lang="en-US"/>
              <a:t>Click to edit Master text styles</a:t>
            </a:r>
          </a:p>
        </p:txBody>
      </p:sp>
      <p:sp>
        <p:nvSpPr>
          <p:cNvPr id="18" name="Text Placeholder 16">
            <a:extLst>
              <a:ext uri="{FF2B5EF4-FFF2-40B4-BE49-F238E27FC236}">
                <a16:creationId xmlns:a16="http://schemas.microsoft.com/office/drawing/2014/main" id="{4FADC54F-F114-449A-B526-92196C0E5FE6}"/>
              </a:ext>
            </a:extLst>
          </p:cNvPr>
          <p:cNvSpPr>
            <a:spLocks noGrp="1"/>
          </p:cNvSpPr>
          <p:nvPr>
            <p:ph type="body" sz="quarter" idx="17"/>
          </p:nvPr>
        </p:nvSpPr>
        <p:spPr>
          <a:xfrm>
            <a:off x="1190738" y="3257226"/>
            <a:ext cx="3020407" cy="272612"/>
          </a:xfrm>
          <a:prstGeom prst="rect">
            <a:avLst/>
          </a:prstGeom>
        </p:spPr>
        <p:txBody>
          <a:bodyPr/>
          <a:lstStyle>
            <a:lvl1pPr marL="0" indent="0" algn="ctr">
              <a:buNone/>
              <a:defRPr sz="1480" b="1" baseline="0">
                <a:solidFill>
                  <a:schemeClr val="tx1"/>
                </a:solidFill>
                <a:latin typeface="+mj-lt"/>
                <a:cs typeface="Arial" panose="020B0604020202020204" pitchFamily="34" charset="0"/>
              </a:defRPr>
            </a:lvl1pPr>
          </a:lstStyle>
          <a:p>
            <a:pPr lvl="0"/>
            <a:r>
              <a:rPr lang="en-US"/>
              <a:t>Click to edit Master text styles</a:t>
            </a:r>
          </a:p>
        </p:txBody>
      </p:sp>
      <p:pic>
        <p:nvPicPr>
          <p:cNvPr id="27" name="Picture 26">
            <a:extLst>
              <a:ext uri="{FF2B5EF4-FFF2-40B4-BE49-F238E27FC236}">
                <a16:creationId xmlns:a16="http://schemas.microsoft.com/office/drawing/2014/main" id="{87D3C092-BA70-8743-928F-9C02AFBAABE3}"/>
              </a:ext>
            </a:extLst>
          </p:cNvPr>
          <p:cNvPicPr>
            <a:picLocks noChangeAspect="1" noChangeArrowheads="1"/>
          </p:cNvPicPr>
          <p:nvPr userDrawn="1"/>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3422650" y="5038725"/>
            <a:ext cx="1081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a:extLst>
              <a:ext uri="{FF2B5EF4-FFF2-40B4-BE49-F238E27FC236}">
                <a16:creationId xmlns:a16="http://schemas.microsoft.com/office/drawing/2014/main" id="{4BC7A55D-320A-504B-B657-E112F755ACC3}"/>
              </a:ext>
            </a:extLst>
          </p:cNvPr>
          <p:cNvSpPr/>
          <p:nvPr userDrawn="1"/>
        </p:nvSpPr>
        <p:spPr>
          <a:xfrm>
            <a:off x="4343400" y="3881438"/>
            <a:ext cx="3517900" cy="259556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Text Placeholder 16">
            <a:extLst>
              <a:ext uri="{FF2B5EF4-FFF2-40B4-BE49-F238E27FC236}">
                <a16:creationId xmlns:a16="http://schemas.microsoft.com/office/drawing/2014/main" id="{92C17349-EA3D-4463-B629-488A36FA7478}"/>
              </a:ext>
            </a:extLst>
          </p:cNvPr>
          <p:cNvSpPr>
            <a:spLocks noGrp="1"/>
          </p:cNvSpPr>
          <p:nvPr>
            <p:ph type="body" sz="quarter" idx="20"/>
          </p:nvPr>
        </p:nvSpPr>
        <p:spPr>
          <a:xfrm>
            <a:off x="4582509" y="4942269"/>
            <a:ext cx="3026980" cy="816199"/>
          </a:xfrm>
          <a:prstGeom prst="rect">
            <a:avLst/>
          </a:prstGeom>
        </p:spPr>
        <p:txBody>
          <a:bodyPr/>
          <a:lstStyle>
            <a:lvl1pPr marL="0" indent="0" algn="ctr">
              <a:buNone/>
              <a:defRPr sz="1300" baseline="0">
                <a:solidFill>
                  <a:schemeClr val="tx1"/>
                </a:solidFill>
                <a:latin typeface="+mn-lt"/>
                <a:cs typeface="Arial" panose="020B0604020202020204" pitchFamily="34" charset="0"/>
              </a:defRPr>
            </a:lvl1pPr>
          </a:lstStyle>
          <a:p>
            <a:pPr lvl="0"/>
            <a:r>
              <a:rPr lang="en-US"/>
              <a:t>Click to edit Master text styles</a:t>
            </a:r>
          </a:p>
        </p:txBody>
      </p:sp>
      <p:sp>
        <p:nvSpPr>
          <p:cNvPr id="20" name="Text Placeholder 16">
            <a:extLst>
              <a:ext uri="{FF2B5EF4-FFF2-40B4-BE49-F238E27FC236}">
                <a16:creationId xmlns:a16="http://schemas.microsoft.com/office/drawing/2014/main" id="{C4A5D196-706D-4F83-80BB-2D03D730B378}"/>
              </a:ext>
            </a:extLst>
          </p:cNvPr>
          <p:cNvSpPr>
            <a:spLocks noGrp="1"/>
          </p:cNvSpPr>
          <p:nvPr>
            <p:ph type="body" sz="quarter" idx="19"/>
          </p:nvPr>
        </p:nvSpPr>
        <p:spPr>
          <a:xfrm>
            <a:off x="4592292" y="4658596"/>
            <a:ext cx="3020407" cy="272612"/>
          </a:xfrm>
          <a:prstGeom prst="rect">
            <a:avLst/>
          </a:prstGeom>
        </p:spPr>
        <p:txBody>
          <a:bodyPr/>
          <a:lstStyle>
            <a:lvl1pPr marL="0" indent="0" algn="ctr">
              <a:buNone/>
              <a:defRPr sz="1480" b="1" baseline="0">
                <a:solidFill>
                  <a:schemeClr val="tx1"/>
                </a:solidFill>
                <a:latin typeface="+mj-lt"/>
                <a:cs typeface="Arial" panose="020B0604020202020204" pitchFamily="34" charset="0"/>
              </a:defRPr>
            </a:lvl1pPr>
          </a:lstStyle>
          <a:p>
            <a:pPr lvl="0"/>
            <a:r>
              <a:rPr lang="en-US"/>
              <a:t>Click to edit Master text styles</a:t>
            </a:r>
          </a:p>
        </p:txBody>
      </p:sp>
      <p:pic>
        <p:nvPicPr>
          <p:cNvPr id="26" name="Picture 25">
            <a:extLst>
              <a:ext uri="{FF2B5EF4-FFF2-40B4-BE49-F238E27FC236}">
                <a16:creationId xmlns:a16="http://schemas.microsoft.com/office/drawing/2014/main" id="{730FE6EC-7FED-B24A-A0A6-EB3ED6DC7FFD}"/>
              </a:ext>
            </a:extLst>
          </p:cNvPr>
          <p:cNvPicPr>
            <a:picLocks noChangeAspect="1"/>
          </p:cNvPicPr>
          <p:nvPr userDrawn="1"/>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8050213" y="4991100"/>
            <a:ext cx="863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a:extLst>
              <a:ext uri="{FF2B5EF4-FFF2-40B4-BE49-F238E27FC236}">
                <a16:creationId xmlns:a16="http://schemas.microsoft.com/office/drawing/2014/main" id="{291C6BAD-2C00-454D-8E5A-54BABEEFDE83}"/>
              </a:ext>
            </a:extLst>
          </p:cNvPr>
          <p:cNvSpPr/>
          <p:nvPr userDrawn="1"/>
        </p:nvSpPr>
        <p:spPr>
          <a:xfrm>
            <a:off x="7742238" y="2486025"/>
            <a:ext cx="3517900" cy="259556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Text Placeholder 16">
            <a:extLst>
              <a:ext uri="{FF2B5EF4-FFF2-40B4-BE49-F238E27FC236}">
                <a16:creationId xmlns:a16="http://schemas.microsoft.com/office/drawing/2014/main" id="{1BEAEC57-CEC8-4317-B783-9334DFCF8FF6}"/>
              </a:ext>
            </a:extLst>
          </p:cNvPr>
          <p:cNvSpPr>
            <a:spLocks noGrp="1"/>
          </p:cNvSpPr>
          <p:nvPr>
            <p:ph type="body" sz="quarter" idx="22"/>
          </p:nvPr>
        </p:nvSpPr>
        <p:spPr>
          <a:xfrm>
            <a:off x="7980853" y="3540898"/>
            <a:ext cx="3026980" cy="816199"/>
          </a:xfrm>
          <a:prstGeom prst="rect">
            <a:avLst/>
          </a:prstGeom>
        </p:spPr>
        <p:txBody>
          <a:bodyPr/>
          <a:lstStyle>
            <a:lvl1pPr marL="0" indent="0" algn="ctr">
              <a:buNone/>
              <a:defRPr sz="1300" baseline="0">
                <a:solidFill>
                  <a:schemeClr val="tx1"/>
                </a:solidFill>
                <a:latin typeface="+mn-lt"/>
                <a:cs typeface="Arial" panose="020B0604020202020204" pitchFamily="34" charset="0"/>
              </a:defRPr>
            </a:lvl1pPr>
          </a:lstStyle>
          <a:p>
            <a:pPr lvl="0"/>
            <a:r>
              <a:rPr lang="en-US"/>
              <a:t>Click to edit Master text styles</a:t>
            </a:r>
          </a:p>
        </p:txBody>
      </p:sp>
      <p:sp>
        <p:nvSpPr>
          <p:cNvPr id="22" name="Text Placeholder 16">
            <a:extLst>
              <a:ext uri="{FF2B5EF4-FFF2-40B4-BE49-F238E27FC236}">
                <a16:creationId xmlns:a16="http://schemas.microsoft.com/office/drawing/2014/main" id="{92660BDD-15F2-4CCD-9E6B-9C091675DAEB}"/>
              </a:ext>
            </a:extLst>
          </p:cNvPr>
          <p:cNvSpPr>
            <a:spLocks noGrp="1"/>
          </p:cNvSpPr>
          <p:nvPr>
            <p:ph type="body" sz="quarter" idx="21"/>
          </p:nvPr>
        </p:nvSpPr>
        <p:spPr>
          <a:xfrm>
            <a:off x="7990637" y="3257226"/>
            <a:ext cx="3020407" cy="272612"/>
          </a:xfrm>
          <a:prstGeom prst="rect">
            <a:avLst/>
          </a:prstGeom>
        </p:spPr>
        <p:txBody>
          <a:bodyPr/>
          <a:lstStyle>
            <a:lvl1pPr marL="0" indent="0" algn="ctr">
              <a:buNone/>
              <a:defRPr sz="1480" b="1" baseline="0">
                <a:solidFill>
                  <a:schemeClr val="tx1"/>
                </a:solidFill>
                <a:latin typeface="+mj-lt"/>
                <a:cs typeface="Arial" panose="020B0604020202020204" pitchFamily="34" charset="0"/>
              </a:defRPr>
            </a:lvl1pPr>
          </a:lstStyle>
          <a:p>
            <a:pPr lvl="0"/>
            <a:r>
              <a:rPr lang="en-US"/>
              <a:t>Click to edit Master text styles</a:t>
            </a:r>
          </a:p>
        </p:txBody>
      </p:sp>
      <p:pic>
        <p:nvPicPr>
          <p:cNvPr id="25" name="Picture 24">
            <a:extLst>
              <a:ext uri="{FF2B5EF4-FFF2-40B4-BE49-F238E27FC236}">
                <a16:creationId xmlns:a16="http://schemas.microsoft.com/office/drawing/2014/main" id="{A9657A05-1500-DA48-A07A-F505D9D22EB5}"/>
              </a:ext>
            </a:extLst>
          </p:cNvPr>
          <p:cNvPicPr>
            <a:picLocks noChangeAspect="1"/>
          </p:cNvPicPr>
          <p:nvPr userDrawn="1"/>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7678738" y="1770063"/>
            <a:ext cx="10842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a:extLst>
              <a:ext uri="{FF2B5EF4-FFF2-40B4-BE49-F238E27FC236}">
                <a16:creationId xmlns:a16="http://schemas.microsoft.com/office/drawing/2014/main" id="{58EEB9BD-F68A-674A-A836-7D20A4B61A5B}"/>
              </a:ext>
            </a:extLst>
          </p:cNvPr>
          <p:cNvSpPr/>
          <p:nvPr userDrawn="1"/>
        </p:nvSpPr>
        <p:spPr>
          <a:xfrm>
            <a:off x="4343400" y="1062038"/>
            <a:ext cx="3517900" cy="259556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Text Placeholder 16">
            <a:extLst>
              <a:ext uri="{FF2B5EF4-FFF2-40B4-BE49-F238E27FC236}">
                <a16:creationId xmlns:a16="http://schemas.microsoft.com/office/drawing/2014/main" id="{18FD8CC7-FEFE-4C38-8473-698E03D23231}"/>
              </a:ext>
            </a:extLst>
          </p:cNvPr>
          <p:cNvSpPr>
            <a:spLocks noGrp="1"/>
          </p:cNvSpPr>
          <p:nvPr>
            <p:ph type="body" sz="quarter" idx="16"/>
          </p:nvPr>
        </p:nvSpPr>
        <p:spPr>
          <a:xfrm>
            <a:off x="4596525" y="2074147"/>
            <a:ext cx="3026980" cy="816199"/>
          </a:xfrm>
          <a:prstGeom prst="rect">
            <a:avLst/>
          </a:prstGeom>
        </p:spPr>
        <p:txBody>
          <a:bodyPr/>
          <a:lstStyle>
            <a:lvl1pPr marL="0" indent="0" algn="ctr">
              <a:buNone/>
              <a:defRPr sz="1300" baseline="0">
                <a:solidFill>
                  <a:schemeClr val="tx1"/>
                </a:solidFill>
                <a:latin typeface="+mn-lt"/>
                <a:cs typeface="Arial" panose="020B0604020202020204" pitchFamily="34" charset="0"/>
              </a:defRPr>
            </a:lvl1pPr>
          </a:lstStyle>
          <a:p>
            <a:pPr lvl="0"/>
            <a:r>
              <a:rPr lang="en-US"/>
              <a:t>Click to edit Master text styles</a:t>
            </a:r>
          </a:p>
        </p:txBody>
      </p:sp>
      <p:sp>
        <p:nvSpPr>
          <p:cNvPr id="16" name="Text Placeholder 16">
            <a:extLst>
              <a:ext uri="{FF2B5EF4-FFF2-40B4-BE49-F238E27FC236}">
                <a16:creationId xmlns:a16="http://schemas.microsoft.com/office/drawing/2014/main" id="{FFD32F00-3292-448A-9845-661EC845EF55}"/>
              </a:ext>
            </a:extLst>
          </p:cNvPr>
          <p:cNvSpPr>
            <a:spLocks noGrp="1"/>
          </p:cNvSpPr>
          <p:nvPr>
            <p:ph type="body" sz="quarter" idx="13"/>
          </p:nvPr>
        </p:nvSpPr>
        <p:spPr>
          <a:xfrm>
            <a:off x="4606309" y="1790474"/>
            <a:ext cx="3020407" cy="272612"/>
          </a:xfrm>
          <a:prstGeom prst="rect">
            <a:avLst/>
          </a:prstGeom>
        </p:spPr>
        <p:txBody>
          <a:bodyPr/>
          <a:lstStyle>
            <a:lvl1pPr marL="0" indent="0" algn="ctr">
              <a:buNone/>
              <a:defRPr sz="1480" b="1" baseline="0">
                <a:solidFill>
                  <a:schemeClr val="tx1"/>
                </a:solidFill>
                <a:latin typeface="+mj-lt"/>
                <a:cs typeface="Arial" panose="020B0604020202020204" pitchFamily="34" charset="0"/>
              </a:defRPr>
            </a:lvl1pPr>
          </a:lstStyle>
          <a:p>
            <a:pPr lvl="0"/>
            <a:r>
              <a:rPr lang="en-US"/>
              <a:t>Click to edit Master text styles</a:t>
            </a:r>
          </a:p>
        </p:txBody>
      </p:sp>
      <p:sp>
        <p:nvSpPr>
          <p:cNvPr id="15" name="Title">
            <a:extLst>
              <a:ext uri="{FF2B5EF4-FFF2-40B4-BE49-F238E27FC236}">
                <a16:creationId xmlns:a16="http://schemas.microsoft.com/office/drawing/2014/main" id="{75DFB07E-A6B4-4504-BA95-2D9ACF3FADFA}"/>
              </a:ext>
            </a:extLst>
          </p:cNvPr>
          <p:cNvSpPr>
            <a:spLocks noGrp="1"/>
          </p:cNvSpPr>
          <p:nvPr>
            <p:ph type="title"/>
          </p:nvPr>
        </p:nvSpPr>
        <p:spPr>
          <a:xfrm>
            <a:off x="838200" y="281046"/>
            <a:ext cx="10515600" cy="601827"/>
          </a:xfrm>
          <a:prstGeom prst="rect">
            <a:avLst/>
          </a:prstGeom>
        </p:spPr>
        <p:txBody>
          <a:bodyPr/>
          <a:lstStyle>
            <a:lvl1pPr algn="ctr">
              <a:defRPr sz="3820">
                <a:solidFill>
                  <a:schemeClr val="tx1"/>
                </a:solidFill>
                <a:latin typeface="+mj-lt"/>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70497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90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90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nodeType="withEffect">
                                  <p:stCondLst>
                                    <p:cond delay="30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nodeType="withEffect">
                                  <p:stCondLst>
                                    <p:cond delay="60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3" grpId="0" animBg="1"/>
      <p:bldP spid="12"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360652-749C-5C4E-86A0-7AAB2D262EC0}"/>
              </a:ext>
            </a:extLst>
          </p:cNvPr>
          <p:cNvSpPr/>
          <p:nvPr userDrawn="1"/>
        </p:nvSpPr>
        <p:spPr>
          <a:xfrm>
            <a:off x="0" y="-11113"/>
            <a:ext cx="12192000" cy="6858001"/>
          </a:xfrm>
          <a:prstGeom prst="rect">
            <a:avLst/>
          </a:pr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B8BCB934-C9C0-274A-AD0E-DDC63E3D25B5}"/>
              </a:ext>
            </a:extLst>
          </p:cNvPr>
          <p:cNvSpPr/>
          <p:nvPr userDrawn="1"/>
        </p:nvSpPr>
        <p:spPr>
          <a:xfrm>
            <a:off x="4979988" y="-11113"/>
            <a:ext cx="7212012" cy="6858001"/>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Text Placeholder 16">
            <a:extLst>
              <a:ext uri="{FF2B5EF4-FFF2-40B4-BE49-F238E27FC236}">
                <a16:creationId xmlns:a16="http://schemas.microsoft.com/office/drawing/2014/main" id="{411B2638-64F9-426C-A4BD-7D343BD7DB4F}"/>
              </a:ext>
            </a:extLst>
          </p:cNvPr>
          <p:cNvSpPr>
            <a:spLocks noGrp="1"/>
          </p:cNvSpPr>
          <p:nvPr>
            <p:ph type="body" sz="quarter" idx="16"/>
          </p:nvPr>
        </p:nvSpPr>
        <p:spPr>
          <a:xfrm>
            <a:off x="5395309" y="1837733"/>
            <a:ext cx="6237891" cy="4405412"/>
          </a:xfrm>
          <a:prstGeom prst="rect">
            <a:avLst/>
          </a:prstGeom>
        </p:spPr>
        <p:txBody>
          <a:bodyPr/>
          <a:lstStyle>
            <a:lvl1pPr marL="0" indent="0" algn="l">
              <a:buNone/>
              <a:defRPr sz="1480" baseline="0">
                <a:solidFill>
                  <a:schemeClr val="bg1"/>
                </a:solidFill>
                <a:latin typeface="+mn-lt"/>
                <a:cs typeface="Arial" panose="020B0604020202020204" pitchFamily="34" charset="0"/>
              </a:defRPr>
            </a:lvl1pPr>
          </a:lstStyle>
          <a:p>
            <a:pPr lvl="0"/>
            <a:r>
              <a:rPr lang="en-US"/>
              <a:t>Click to edit Master text styles</a:t>
            </a:r>
          </a:p>
        </p:txBody>
      </p:sp>
      <p:sp>
        <p:nvSpPr>
          <p:cNvPr id="9" name="Text Placeholder 16">
            <a:extLst>
              <a:ext uri="{FF2B5EF4-FFF2-40B4-BE49-F238E27FC236}">
                <a16:creationId xmlns:a16="http://schemas.microsoft.com/office/drawing/2014/main" id="{91C757D6-15D3-4D3A-BA3D-282F5145DFC8}"/>
              </a:ext>
            </a:extLst>
          </p:cNvPr>
          <p:cNvSpPr>
            <a:spLocks noGrp="1"/>
          </p:cNvSpPr>
          <p:nvPr>
            <p:ph type="body" sz="quarter" idx="13"/>
          </p:nvPr>
        </p:nvSpPr>
        <p:spPr>
          <a:xfrm>
            <a:off x="5391804" y="1522531"/>
            <a:ext cx="6213369" cy="272612"/>
          </a:xfrm>
          <a:prstGeom prst="rect">
            <a:avLst/>
          </a:prstGeom>
        </p:spPr>
        <p:txBody>
          <a:bodyPr/>
          <a:lstStyle>
            <a:lvl1pPr marL="0" indent="0" algn="l">
              <a:buNone/>
              <a:defRPr sz="1660" b="1" baseline="0">
                <a:solidFill>
                  <a:schemeClr val="bg1"/>
                </a:solidFill>
                <a:latin typeface="+mj-lt"/>
                <a:cs typeface="Arial" panose="020B0604020202020204" pitchFamily="34" charset="0"/>
              </a:defRPr>
            </a:lvl1pPr>
          </a:lstStyle>
          <a:p>
            <a:pPr lvl="0"/>
            <a:r>
              <a:rPr lang="en-US"/>
              <a:t>Click to edit Master text styles</a:t>
            </a:r>
          </a:p>
        </p:txBody>
      </p:sp>
      <p:sp>
        <p:nvSpPr>
          <p:cNvPr id="8" name="Title">
            <a:extLst>
              <a:ext uri="{FF2B5EF4-FFF2-40B4-BE49-F238E27FC236}">
                <a16:creationId xmlns:a16="http://schemas.microsoft.com/office/drawing/2014/main" id="{9BC05941-010E-4F7E-B39E-280E80F1AF81}"/>
              </a:ext>
            </a:extLst>
          </p:cNvPr>
          <p:cNvSpPr>
            <a:spLocks noGrp="1"/>
          </p:cNvSpPr>
          <p:nvPr>
            <p:ph type="title"/>
          </p:nvPr>
        </p:nvSpPr>
        <p:spPr>
          <a:xfrm>
            <a:off x="5395309" y="312576"/>
            <a:ext cx="6237891" cy="1106323"/>
          </a:xfrm>
          <a:prstGeom prst="rect">
            <a:avLst/>
          </a:prstGeom>
        </p:spPr>
        <p:txBody>
          <a:bodyPr/>
          <a:lstStyle>
            <a:lvl1pPr>
              <a:defRPr sz="3540" b="1">
                <a:solidFill>
                  <a:schemeClr val="bg1"/>
                </a:solidFill>
                <a:latin typeface="+mj-lt"/>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4543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8A66FCE-FD8A-3C48-8BF2-18DBE0F8D201}"/>
              </a:ext>
            </a:extLst>
          </p:cNvPr>
          <p:cNvSpPr/>
          <p:nvPr userDrawn="1"/>
        </p:nvSpPr>
        <p:spPr>
          <a:xfrm>
            <a:off x="6350" y="0"/>
            <a:ext cx="12192000" cy="6858000"/>
          </a:xfrm>
          <a:prstGeom prst="rect">
            <a:avLst/>
          </a:prstGeom>
          <a:solidFill>
            <a:schemeClr val="accent2">
              <a:lumMod val="5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Text Placeholder 16">
            <a:extLst>
              <a:ext uri="{FF2B5EF4-FFF2-40B4-BE49-F238E27FC236}">
                <a16:creationId xmlns:a16="http://schemas.microsoft.com/office/drawing/2014/main" id="{7AB177C7-CD01-427C-80E9-021280FBE56D}"/>
              </a:ext>
            </a:extLst>
          </p:cNvPr>
          <p:cNvSpPr>
            <a:spLocks noGrp="1"/>
          </p:cNvSpPr>
          <p:nvPr>
            <p:ph type="body" sz="quarter" idx="16"/>
          </p:nvPr>
        </p:nvSpPr>
        <p:spPr>
          <a:xfrm>
            <a:off x="812796" y="3058510"/>
            <a:ext cx="10552384" cy="3418491"/>
          </a:xfrm>
          <a:prstGeom prst="rect">
            <a:avLst/>
          </a:prstGeom>
        </p:spPr>
        <p:txBody>
          <a:bodyPr/>
          <a:lstStyle>
            <a:lvl1pPr marL="0" indent="0" algn="ctr">
              <a:buNone/>
              <a:defRPr sz="1850" baseline="0">
                <a:solidFill>
                  <a:schemeClr val="bg1"/>
                </a:solidFill>
                <a:latin typeface="+mn-lt"/>
                <a:cs typeface="Arial" panose="020B0604020202020204" pitchFamily="34" charset="0"/>
              </a:defRPr>
            </a:lvl1pPr>
          </a:lstStyle>
          <a:p>
            <a:pPr lvl="0"/>
            <a:r>
              <a:rPr lang="en-US"/>
              <a:t>Click to edit Master text styles</a:t>
            </a:r>
          </a:p>
        </p:txBody>
      </p:sp>
      <p:sp>
        <p:nvSpPr>
          <p:cNvPr id="9" name="Text Placeholder 16">
            <a:extLst>
              <a:ext uri="{FF2B5EF4-FFF2-40B4-BE49-F238E27FC236}">
                <a16:creationId xmlns:a16="http://schemas.microsoft.com/office/drawing/2014/main" id="{7D818375-6E3D-4FAF-8CCC-6C3F2760DD5E}"/>
              </a:ext>
            </a:extLst>
          </p:cNvPr>
          <p:cNvSpPr>
            <a:spLocks noGrp="1"/>
          </p:cNvSpPr>
          <p:nvPr>
            <p:ph type="body" sz="quarter" idx="13"/>
          </p:nvPr>
        </p:nvSpPr>
        <p:spPr>
          <a:xfrm>
            <a:off x="700691" y="2326142"/>
            <a:ext cx="10804632" cy="375015"/>
          </a:xfrm>
          <a:prstGeom prst="rect">
            <a:avLst/>
          </a:prstGeom>
        </p:spPr>
        <p:txBody>
          <a:bodyPr/>
          <a:lstStyle>
            <a:lvl1pPr marL="0" indent="0" algn="ctr">
              <a:buNone/>
              <a:defRPr sz="2030" b="1" baseline="0">
                <a:solidFill>
                  <a:schemeClr val="bg1"/>
                </a:solidFill>
                <a:latin typeface="+mj-lt"/>
                <a:cs typeface="Arial" panose="020B0604020202020204" pitchFamily="34" charset="0"/>
              </a:defRPr>
            </a:lvl1pPr>
          </a:lstStyle>
          <a:p>
            <a:pPr lvl="0"/>
            <a:r>
              <a:rPr lang="en-US"/>
              <a:t>Click to edit Master text styles</a:t>
            </a:r>
          </a:p>
        </p:txBody>
      </p:sp>
      <p:sp>
        <p:nvSpPr>
          <p:cNvPr id="6" name="Top Border">
            <a:extLst>
              <a:ext uri="{FF2B5EF4-FFF2-40B4-BE49-F238E27FC236}">
                <a16:creationId xmlns:a16="http://schemas.microsoft.com/office/drawing/2014/main" id="{041139D6-6D7C-A84E-A6BA-9787360B73A7}"/>
              </a:ext>
            </a:extLst>
          </p:cNvPr>
          <p:cNvSpPr/>
          <p:nvPr userDrawn="1"/>
        </p:nvSpPr>
        <p:spPr>
          <a:xfrm>
            <a:off x="508000" y="374650"/>
            <a:ext cx="11125200" cy="141287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a:extLst>
              <a:ext uri="{FF2B5EF4-FFF2-40B4-BE49-F238E27FC236}">
                <a16:creationId xmlns:a16="http://schemas.microsoft.com/office/drawing/2014/main" id="{014694A9-83FD-4711-8C10-1CD3B47DD71A}"/>
              </a:ext>
            </a:extLst>
          </p:cNvPr>
          <p:cNvSpPr>
            <a:spLocks noGrp="1"/>
          </p:cNvSpPr>
          <p:nvPr>
            <p:ph type="title"/>
          </p:nvPr>
        </p:nvSpPr>
        <p:spPr>
          <a:xfrm>
            <a:off x="838200" y="817069"/>
            <a:ext cx="10515600" cy="601827"/>
          </a:xfrm>
          <a:prstGeom prst="rect">
            <a:avLst/>
          </a:prstGeom>
        </p:spPr>
        <p:txBody>
          <a:bodyPr/>
          <a:lstStyle>
            <a:lvl1pPr algn="ctr">
              <a:defRPr sz="3835">
                <a:solidFill>
                  <a:schemeClr val="bg1"/>
                </a:solidFill>
                <a:latin typeface="+mj-lt"/>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6015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888B1B8-5F6B-7A4F-AD41-AF95861ADEA7}"/>
              </a:ext>
            </a:extLst>
          </p:cNvPr>
          <p:cNvSpPr/>
          <p:nvPr userDrawn="1"/>
        </p:nvSpPr>
        <p:spPr>
          <a:xfrm>
            <a:off x="0" y="0"/>
            <a:ext cx="12192000" cy="6858000"/>
          </a:xfrm>
          <a:prstGeom prst="rect">
            <a:avLst/>
          </a:prstGeom>
          <a:solidFill>
            <a:schemeClr val="accent2">
              <a:lumMod val="5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Rectangle 17">
            <a:extLst>
              <a:ext uri="{FF2B5EF4-FFF2-40B4-BE49-F238E27FC236}">
                <a16:creationId xmlns:a16="http://schemas.microsoft.com/office/drawing/2014/main" id="{F4BB8E5D-69EE-5E42-ADD2-B19EC7D9291B}"/>
              </a:ext>
            </a:extLst>
          </p:cNvPr>
          <p:cNvSpPr/>
          <p:nvPr userDrawn="1"/>
        </p:nvSpPr>
        <p:spPr>
          <a:xfrm>
            <a:off x="508000" y="393700"/>
            <a:ext cx="11207750" cy="611187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Text Placeholder 16">
            <a:extLst>
              <a:ext uri="{FF2B5EF4-FFF2-40B4-BE49-F238E27FC236}">
                <a16:creationId xmlns:a16="http://schemas.microsoft.com/office/drawing/2014/main" id="{7CCF5692-3994-4A97-AA9E-AC65D66D96A2}"/>
              </a:ext>
            </a:extLst>
          </p:cNvPr>
          <p:cNvSpPr>
            <a:spLocks noGrp="1"/>
          </p:cNvSpPr>
          <p:nvPr>
            <p:ph type="body" sz="quarter" idx="20"/>
          </p:nvPr>
        </p:nvSpPr>
        <p:spPr>
          <a:xfrm>
            <a:off x="693683" y="5684695"/>
            <a:ext cx="10804632" cy="375015"/>
          </a:xfrm>
          <a:prstGeom prst="rect">
            <a:avLst/>
          </a:prstGeom>
        </p:spPr>
        <p:txBody>
          <a:bodyPr/>
          <a:lstStyle>
            <a:lvl1pPr marL="0" indent="0" algn="ctr">
              <a:buNone/>
              <a:defRPr sz="2030" b="1" i="1" baseline="0">
                <a:solidFill>
                  <a:schemeClr val="bg1"/>
                </a:solidFill>
                <a:latin typeface="+mn-lt"/>
                <a:cs typeface="Arial" panose="020B0604020202020204" pitchFamily="34" charset="0"/>
              </a:defRPr>
            </a:lvl1pPr>
          </a:lstStyle>
          <a:p>
            <a:pPr lvl="0"/>
            <a:r>
              <a:rPr lang="en-US"/>
              <a:t>Click to edit Master text styles</a:t>
            </a:r>
          </a:p>
        </p:txBody>
      </p:sp>
      <p:sp>
        <p:nvSpPr>
          <p:cNvPr id="15" name="Text Placeholder 16">
            <a:extLst>
              <a:ext uri="{FF2B5EF4-FFF2-40B4-BE49-F238E27FC236}">
                <a16:creationId xmlns:a16="http://schemas.microsoft.com/office/drawing/2014/main" id="{1E3F3A0F-E2B7-4E57-BCA5-A26FD808E2B9}"/>
              </a:ext>
            </a:extLst>
          </p:cNvPr>
          <p:cNvSpPr>
            <a:spLocks noGrp="1"/>
          </p:cNvSpPr>
          <p:nvPr>
            <p:ph type="body" sz="quarter" idx="19"/>
          </p:nvPr>
        </p:nvSpPr>
        <p:spPr>
          <a:xfrm>
            <a:off x="693683" y="5130675"/>
            <a:ext cx="10804632" cy="375015"/>
          </a:xfrm>
          <a:prstGeom prst="rect">
            <a:avLst/>
          </a:prstGeom>
        </p:spPr>
        <p:txBody>
          <a:bodyPr/>
          <a:lstStyle>
            <a:lvl1pPr marL="0" indent="0" algn="ctr">
              <a:buNone/>
              <a:defRPr sz="2030" b="1" i="1" baseline="0">
                <a:solidFill>
                  <a:schemeClr val="bg1"/>
                </a:solidFill>
                <a:latin typeface="+mn-lt"/>
                <a:cs typeface="Arial" panose="020B0604020202020204" pitchFamily="34" charset="0"/>
              </a:defRPr>
            </a:lvl1pPr>
          </a:lstStyle>
          <a:p>
            <a:pPr lvl="0"/>
            <a:r>
              <a:rPr lang="en-US"/>
              <a:t>Click to edit Master text styles</a:t>
            </a:r>
          </a:p>
        </p:txBody>
      </p:sp>
      <p:sp>
        <p:nvSpPr>
          <p:cNvPr id="14" name="Text Placeholder 16">
            <a:extLst>
              <a:ext uri="{FF2B5EF4-FFF2-40B4-BE49-F238E27FC236}">
                <a16:creationId xmlns:a16="http://schemas.microsoft.com/office/drawing/2014/main" id="{4F704EFB-466E-4966-BA24-F8EB58310C24}"/>
              </a:ext>
            </a:extLst>
          </p:cNvPr>
          <p:cNvSpPr>
            <a:spLocks noGrp="1"/>
          </p:cNvSpPr>
          <p:nvPr>
            <p:ph type="body" sz="quarter" idx="18"/>
          </p:nvPr>
        </p:nvSpPr>
        <p:spPr>
          <a:xfrm>
            <a:off x="693683" y="4591719"/>
            <a:ext cx="10804632" cy="375015"/>
          </a:xfrm>
          <a:prstGeom prst="rect">
            <a:avLst/>
          </a:prstGeom>
        </p:spPr>
        <p:txBody>
          <a:bodyPr/>
          <a:lstStyle>
            <a:lvl1pPr marL="0" indent="0" algn="ctr">
              <a:buNone/>
              <a:defRPr sz="2030" b="1" i="1" baseline="0">
                <a:solidFill>
                  <a:schemeClr val="bg1"/>
                </a:solidFill>
                <a:latin typeface="+mn-lt"/>
                <a:cs typeface="Arial" panose="020B0604020202020204" pitchFamily="34" charset="0"/>
              </a:defRPr>
            </a:lvl1pPr>
          </a:lstStyle>
          <a:p>
            <a:pPr lvl="0"/>
            <a:r>
              <a:rPr lang="en-US"/>
              <a:t>Click to edit Master text styles</a:t>
            </a:r>
          </a:p>
        </p:txBody>
      </p:sp>
      <p:sp>
        <p:nvSpPr>
          <p:cNvPr id="13" name="Text Placeholder 16">
            <a:extLst>
              <a:ext uri="{FF2B5EF4-FFF2-40B4-BE49-F238E27FC236}">
                <a16:creationId xmlns:a16="http://schemas.microsoft.com/office/drawing/2014/main" id="{D2D43D67-C124-4FA6-A378-D4D42502A672}"/>
              </a:ext>
            </a:extLst>
          </p:cNvPr>
          <p:cNvSpPr>
            <a:spLocks noGrp="1"/>
          </p:cNvSpPr>
          <p:nvPr>
            <p:ph type="body" sz="quarter" idx="17"/>
          </p:nvPr>
        </p:nvSpPr>
        <p:spPr>
          <a:xfrm>
            <a:off x="693683" y="4031743"/>
            <a:ext cx="10804632" cy="375015"/>
          </a:xfrm>
          <a:prstGeom prst="rect">
            <a:avLst/>
          </a:prstGeom>
        </p:spPr>
        <p:txBody>
          <a:bodyPr/>
          <a:lstStyle>
            <a:lvl1pPr marL="0" indent="0" algn="ctr">
              <a:buNone/>
              <a:defRPr sz="2030" b="1" i="1" baseline="0">
                <a:solidFill>
                  <a:schemeClr val="bg1"/>
                </a:solidFill>
                <a:latin typeface="+mn-lt"/>
                <a:cs typeface="Arial" panose="020B0604020202020204" pitchFamily="34" charset="0"/>
              </a:defRPr>
            </a:lvl1pPr>
          </a:lstStyle>
          <a:p>
            <a:pPr lvl="0"/>
            <a:r>
              <a:rPr lang="en-US"/>
              <a:t>Click to edit Master text styles</a:t>
            </a:r>
          </a:p>
        </p:txBody>
      </p:sp>
      <p:sp>
        <p:nvSpPr>
          <p:cNvPr id="12" name="Text Placeholder 16">
            <a:extLst>
              <a:ext uri="{FF2B5EF4-FFF2-40B4-BE49-F238E27FC236}">
                <a16:creationId xmlns:a16="http://schemas.microsoft.com/office/drawing/2014/main" id="{79E73BD0-2C4B-4168-9DBA-6C6683487E9F}"/>
              </a:ext>
            </a:extLst>
          </p:cNvPr>
          <p:cNvSpPr>
            <a:spLocks noGrp="1"/>
          </p:cNvSpPr>
          <p:nvPr>
            <p:ph type="body" sz="quarter" idx="16"/>
          </p:nvPr>
        </p:nvSpPr>
        <p:spPr>
          <a:xfrm>
            <a:off x="693683" y="3510020"/>
            <a:ext cx="10804632" cy="375015"/>
          </a:xfrm>
          <a:prstGeom prst="rect">
            <a:avLst/>
          </a:prstGeom>
        </p:spPr>
        <p:txBody>
          <a:bodyPr/>
          <a:lstStyle>
            <a:lvl1pPr marL="0" indent="0" algn="ctr">
              <a:buNone/>
              <a:defRPr sz="2030" b="1" i="1" baseline="0">
                <a:solidFill>
                  <a:schemeClr val="bg1"/>
                </a:solidFill>
                <a:latin typeface="+mn-lt"/>
                <a:cs typeface="Arial" panose="020B0604020202020204" pitchFamily="34" charset="0"/>
              </a:defRPr>
            </a:lvl1pPr>
          </a:lstStyle>
          <a:p>
            <a:pPr lvl="0"/>
            <a:r>
              <a:rPr lang="en-US"/>
              <a:t>Click to edit Master text styles</a:t>
            </a:r>
          </a:p>
        </p:txBody>
      </p:sp>
      <p:sp>
        <p:nvSpPr>
          <p:cNvPr id="11" name="Text Placeholder 16">
            <a:extLst>
              <a:ext uri="{FF2B5EF4-FFF2-40B4-BE49-F238E27FC236}">
                <a16:creationId xmlns:a16="http://schemas.microsoft.com/office/drawing/2014/main" id="{122EBA92-F266-4671-81AC-5665E3636794}"/>
              </a:ext>
            </a:extLst>
          </p:cNvPr>
          <p:cNvSpPr>
            <a:spLocks noGrp="1"/>
          </p:cNvSpPr>
          <p:nvPr>
            <p:ph type="body" sz="quarter" idx="15"/>
          </p:nvPr>
        </p:nvSpPr>
        <p:spPr>
          <a:xfrm>
            <a:off x="693683" y="2947717"/>
            <a:ext cx="10804632" cy="375015"/>
          </a:xfrm>
          <a:prstGeom prst="rect">
            <a:avLst/>
          </a:prstGeom>
        </p:spPr>
        <p:txBody>
          <a:bodyPr/>
          <a:lstStyle>
            <a:lvl1pPr marL="0" indent="0" algn="ctr">
              <a:buNone/>
              <a:defRPr sz="2030" b="1" i="1" baseline="0">
                <a:solidFill>
                  <a:schemeClr val="bg1"/>
                </a:solidFill>
                <a:latin typeface="+mn-lt"/>
                <a:cs typeface="Arial" panose="020B0604020202020204" pitchFamily="34" charset="0"/>
              </a:defRPr>
            </a:lvl1pPr>
          </a:lstStyle>
          <a:p>
            <a:pPr lvl="0"/>
            <a:r>
              <a:rPr lang="en-US"/>
              <a:t>Click to edit Master text styles</a:t>
            </a:r>
          </a:p>
        </p:txBody>
      </p:sp>
      <p:sp>
        <p:nvSpPr>
          <p:cNvPr id="10" name="Text Placeholder 16">
            <a:extLst>
              <a:ext uri="{FF2B5EF4-FFF2-40B4-BE49-F238E27FC236}">
                <a16:creationId xmlns:a16="http://schemas.microsoft.com/office/drawing/2014/main" id="{F628AAEF-CED0-4685-A40A-BC28FA875852}"/>
              </a:ext>
            </a:extLst>
          </p:cNvPr>
          <p:cNvSpPr>
            <a:spLocks noGrp="1"/>
          </p:cNvSpPr>
          <p:nvPr>
            <p:ph type="body" sz="quarter" idx="14"/>
          </p:nvPr>
        </p:nvSpPr>
        <p:spPr>
          <a:xfrm>
            <a:off x="693684" y="2425994"/>
            <a:ext cx="10804632" cy="375015"/>
          </a:xfrm>
          <a:prstGeom prst="rect">
            <a:avLst/>
          </a:prstGeom>
        </p:spPr>
        <p:txBody>
          <a:bodyPr/>
          <a:lstStyle>
            <a:lvl1pPr marL="0" indent="0" algn="ctr">
              <a:buNone/>
              <a:defRPr sz="2030" b="1" i="1" baseline="0">
                <a:solidFill>
                  <a:schemeClr val="bg1"/>
                </a:solidFill>
                <a:latin typeface="+mn-lt"/>
                <a:cs typeface="Arial" panose="020B0604020202020204" pitchFamily="34" charset="0"/>
              </a:defRPr>
            </a:lvl1pPr>
          </a:lstStyle>
          <a:p>
            <a:pPr lvl="0"/>
            <a:r>
              <a:rPr lang="en-US"/>
              <a:t>Click to edit Master text styles</a:t>
            </a:r>
          </a:p>
        </p:txBody>
      </p:sp>
      <p:sp>
        <p:nvSpPr>
          <p:cNvPr id="9" name="Text Placeholder 16">
            <a:extLst>
              <a:ext uri="{FF2B5EF4-FFF2-40B4-BE49-F238E27FC236}">
                <a16:creationId xmlns:a16="http://schemas.microsoft.com/office/drawing/2014/main" id="{D354ECF3-D486-4827-B0C3-25EF2AD7787D}"/>
              </a:ext>
            </a:extLst>
          </p:cNvPr>
          <p:cNvSpPr>
            <a:spLocks noGrp="1"/>
          </p:cNvSpPr>
          <p:nvPr>
            <p:ph type="body" sz="quarter" idx="13"/>
          </p:nvPr>
        </p:nvSpPr>
        <p:spPr>
          <a:xfrm>
            <a:off x="700691" y="1863691"/>
            <a:ext cx="10804632" cy="375015"/>
          </a:xfrm>
          <a:prstGeom prst="rect">
            <a:avLst/>
          </a:prstGeom>
        </p:spPr>
        <p:txBody>
          <a:bodyPr/>
          <a:lstStyle>
            <a:lvl1pPr marL="0" indent="0" algn="ctr">
              <a:buNone/>
              <a:defRPr sz="2030" b="1" i="1" baseline="0">
                <a:solidFill>
                  <a:schemeClr val="bg1"/>
                </a:solidFill>
                <a:latin typeface="+mn-lt"/>
                <a:cs typeface="Arial" panose="020B0604020202020204" pitchFamily="34" charset="0"/>
              </a:defRPr>
            </a:lvl1pPr>
          </a:lstStyle>
          <a:p>
            <a:pPr lvl="0"/>
            <a:r>
              <a:rPr lang="en-US"/>
              <a:t>Click to edit Master text styles</a:t>
            </a:r>
          </a:p>
        </p:txBody>
      </p:sp>
      <p:sp>
        <p:nvSpPr>
          <p:cNvPr id="8" name="Title">
            <a:extLst>
              <a:ext uri="{FF2B5EF4-FFF2-40B4-BE49-F238E27FC236}">
                <a16:creationId xmlns:a16="http://schemas.microsoft.com/office/drawing/2014/main" id="{1A20CEFC-4F55-4173-AC81-F51B72620824}"/>
              </a:ext>
            </a:extLst>
          </p:cNvPr>
          <p:cNvSpPr>
            <a:spLocks noGrp="1"/>
          </p:cNvSpPr>
          <p:nvPr>
            <p:ph type="title"/>
          </p:nvPr>
        </p:nvSpPr>
        <p:spPr>
          <a:xfrm>
            <a:off x="838200" y="838087"/>
            <a:ext cx="10515600" cy="664890"/>
          </a:xfrm>
          <a:prstGeom prst="rect">
            <a:avLst/>
          </a:prstGeom>
        </p:spPr>
        <p:txBody>
          <a:bodyPr/>
          <a:lstStyle>
            <a:lvl1pPr algn="ctr">
              <a:defRPr sz="4280">
                <a:solidFill>
                  <a:schemeClr val="bg1"/>
                </a:solidFill>
                <a:latin typeface="+mj-lt"/>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02382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4BEF77-7780-AD4C-9308-07C27DC0409C}"/>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Flowchart: Process 9">
            <a:extLst>
              <a:ext uri="{FF2B5EF4-FFF2-40B4-BE49-F238E27FC236}">
                <a16:creationId xmlns:a16="http://schemas.microsoft.com/office/drawing/2014/main" id="{E88D893D-B71D-3C4A-9465-E8586CA30DFB}"/>
              </a:ext>
            </a:extLst>
          </p:cNvPr>
          <p:cNvSpPr/>
          <p:nvPr userDrawn="1"/>
        </p:nvSpPr>
        <p:spPr>
          <a:xfrm>
            <a:off x="508000" y="5867400"/>
            <a:ext cx="11180763" cy="609600"/>
          </a:xfrm>
          <a:prstGeom prst="flowChartProcess">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8" name="Text Placeholder 16">
            <a:extLst>
              <a:ext uri="{FF2B5EF4-FFF2-40B4-BE49-F238E27FC236}">
                <a16:creationId xmlns:a16="http://schemas.microsoft.com/office/drawing/2014/main" id="{6DBC4110-17E4-42FE-92FF-C7672A1E5707}"/>
              </a:ext>
            </a:extLst>
          </p:cNvPr>
          <p:cNvSpPr>
            <a:spLocks noGrp="1"/>
          </p:cNvSpPr>
          <p:nvPr>
            <p:ph type="body" sz="quarter" idx="22"/>
          </p:nvPr>
        </p:nvSpPr>
        <p:spPr>
          <a:xfrm>
            <a:off x="1401376" y="6017534"/>
            <a:ext cx="10075913" cy="368672"/>
          </a:xfrm>
          <a:prstGeom prst="rect">
            <a:avLst/>
          </a:prstGeom>
        </p:spPr>
        <p:txBody>
          <a:bodyPr/>
          <a:lstStyle>
            <a:lvl1pPr marL="0" indent="0" algn="l">
              <a:buNone/>
              <a:defRPr sz="2030" baseline="0">
                <a:solidFill>
                  <a:schemeClr val="bg1"/>
                </a:solidFill>
                <a:latin typeface="+mn-lt"/>
                <a:cs typeface="Arial" panose="020B0604020202020204" pitchFamily="34" charset="0"/>
              </a:defRPr>
            </a:lvl1pPr>
          </a:lstStyle>
          <a:p>
            <a:pPr lvl="0"/>
            <a:r>
              <a:rPr lang="en-US"/>
              <a:t>Click to edit Master text styles</a:t>
            </a:r>
          </a:p>
        </p:txBody>
      </p:sp>
      <p:sp>
        <p:nvSpPr>
          <p:cNvPr id="32" name="Rectangle 31">
            <a:extLst>
              <a:ext uri="{FF2B5EF4-FFF2-40B4-BE49-F238E27FC236}">
                <a16:creationId xmlns:a16="http://schemas.microsoft.com/office/drawing/2014/main" id="{339C6E25-3E69-DD40-B598-3D12AA0217A4}"/>
              </a:ext>
            </a:extLst>
          </p:cNvPr>
          <p:cNvSpPr/>
          <p:nvPr userDrawn="1"/>
        </p:nvSpPr>
        <p:spPr>
          <a:xfrm>
            <a:off x="560388" y="5921375"/>
            <a:ext cx="673100" cy="496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30" b="1" dirty="0">
                <a:solidFill>
                  <a:schemeClr val="tx1"/>
                </a:solidFill>
                <a:cs typeface="Arial" panose="020B0604020202020204" pitchFamily="34" charset="0"/>
              </a:rPr>
              <a:t>07</a:t>
            </a:r>
          </a:p>
        </p:txBody>
      </p:sp>
      <p:sp>
        <p:nvSpPr>
          <p:cNvPr id="16" name="Flowchart: Process 8">
            <a:extLst>
              <a:ext uri="{FF2B5EF4-FFF2-40B4-BE49-F238E27FC236}">
                <a16:creationId xmlns:a16="http://schemas.microsoft.com/office/drawing/2014/main" id="{23290977-D381-BC41-9397-E70A7ED65ACD}"/>
              </a:ext>
            </a:extLst>
          </p:cNvPr>
          <p:cNvSpPr/>
          <p:nvPr userDrawn="1"/>
        </p:nvSpPr>
        <p:spPr>
          <a:xfrm>
            <a:off x="508000" y="5157788"/>
            <a:ext cx="11180763" cy="609600"/>
          </a:xfrm>
          <a:prstGeom prst="flowChartProcess">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7" name="Text Placeholder 16">
            <a:extLst>
              <a:ext uri="{FF2B5EF4-FFF2-40B4-BE49-F238E27FC236}">
                <a16:creationId xmlns:a16="http://schemas.microsoft.com/office/drawing/2014/main" id="{7060591F-8C00-4856-949A-626C417A9FEF}"/>
              </a:ext>
            </a:extLst>
          </p:cNvPr>
          <p:cNvSpPr>
            <a:spLocks noGrp="1"/>
          </p:cNvSpPr>
          <p:nvPr>
            <p:ph type="body" sz="quarter" idx="21"/>
          </p:nvPr>
        </p:nvSpPr>
        <p:spPr>
          <a:xfrm>
            <a:off x="1401377" y="5291982"/>
            <a:ext cx="10075913" cy="368672"/>
          </a:xfrm>
          <a:prstGeom prst="rect">
            <a:avLst/>
          </a:prstGeom>
        </p:spPr>
        <p:txBody>
          <a:bodyPr/>
          <a:lstStyle>
            <a:lvl1pPr marL="0" indent="0" algn="l">
              <a:buNone/>
              <a:defRPr sz="2030" baseline="0">
                <a:solidFill>
                  <a:schemeClr val="bg1"/>
                </a:solidFill>
                <a:latin typeface="+mn-lt"/>
                <a:cs typeface="Arial" panose="020B0604020202020204" pitchFamily="34" charset="0"/>
              </a:defRPr>
            </a:lvl1pPr>
          </a:lstStyle>
          <a:p>
            <a:pPr lvl="0"/>
            <a:r>
              <a:rPr lang="en-US"/>
              <a:t>Click to edit Master text styles</a:t>
            </a:r>
          </a:p>
        </p:txBody>
      </p:sp>
      <p:sp>
        <p:nvSpPr>
          <p:cNvPr id="31" name="Rectangle 30">
            <a:extLst>
              <a:ext uri="{FF2B5EF4-FFF2-40B4-BE49-F238E27FC236}">
                <a16:creationId xmlns:a16="http://schemas.microsoft.com/office/drawing/2014/main" id="{D263E718-F110-794B-A7D3-E69C97EFDE49}"/>
              </a:ext>
            </a:extLst>
          </p:cNvPr>
          <p:cNvSpPr/>
          <p:nvPr userDrawn="1"/>
        </p:nvSpPr>
        <p:spPr>
          <a:xfrm>
            <a:off x="560388" y="5213350"/>
            <a:ext cx="673100" cy="496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30" b="1" dirty="0">
                <a:solidFill>
                  <a:schemeClr val="tx1"/>
                </a:solidFill>
                <a:cs typeface="Arial" panose="020B0604020202020204" pitchFamily="34" charset="0"/>
              </a:rPr>
              <a:t>06</a:t>
            </a:r>
          </a:p>
        </p:txBody>
      </p:sp>
      <p:sp>
        <p:nvSpPr>
          <p:cNvPr id="15" name="Flowchart: Process 7">
            <a:extLst>
              <a:ext uri="{FF2B5EF4-FFF2-40B4-BE49-F238E27FC236}">
                <a16:creationId xmlns:a16="http://schemas.microsoft.com/office/drawing/2014/main" id="{D6E418AC-A265-324C-A706-9CBFFA857F2B}"/>
              </a:ext>
            </a:extLst>
          </p:cNvPr>
          <p:cNvSpPr/>
          <p:nvPr userDrawn="1"/>
        </p:nvSpPr>
        <p:spPr>
          <a:xfrm>
            <a:off x="508000" y="4443413"/>
            <a:ext cx="11180763" cy="609600"/>
          </a:xfrm>
          <a:prstGeom prst="flowChartProcess">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6" name="Text Placeholder 16">
            <a:extLst>
              <a:ext uri="{FF2B5EF4-FFF2-40B4-BE49-F238E27FC236}">
                <a16:creationId xmlns:a16="http://schemas.microsoft.com/office/drawing/2014/main" id="{BA309207-69FE-4864-A995-AA55029E15F6}"/>
              </a:ext>
            </a:extLst>
          </p:cNvPr>
          <p:cNvSpPr>
            <a:spLocks noGrp="1"/>
          </p:cNvSpPr>
          <p:nvPr>
            <p:ph type="body" sz="quarter" idx="20"/>
          </p:nvPr>
        </p:nvSpPr>
        <p:spPr>
          <a:xfrm>
            <a:off x="1401377" y="4577634"/>
            <a:ext cx="10075913" cy="368672"/>
          </a:xfrm>
          <a:prstGeom prst="rect">
            <a:avLst/>
          </a:prstGeom>
        </p:spPr>
        <p:txBody>
          <a:bodyPr/>
          <a:lstStyle>
            <a:lvl1pPr marL="0" indent="0" algn="l">
              <a:buNone/>
              <a:defRPr sz="2030" baseline="0">
                <a:solidFill>
                  <a:schemeClr val="bg1"/>
                </a:solidFill>
                <a:latin typeface="+mn-lt"/>
                <a:cs typeface="Arial" panose="020B0604020202020204" pitchFamily="34" charset="0"/>
              </a:defRPr>
            </a:lvl1pPr>
          </a:lstStyle>
          <a:p>
            <a:pPr lvl="0"/>
            <a:r>
              <a:rPr lang="en-US"/>
              <a:t>Click to edit Master text styles</a:t>
            </a:r>
          </a:p>
        </p:txBody>
      </p:sp>
      <p:sp>
        <p:nvSpPr>
          <p:cNvPr id="30" name="Rectangle 29">
            <a:extLst>
              <a:ext uri="{FF2B5EF4-FFF2-40B4-BE49-F238E27FC236}">
                <a16:creationId xmlns:a16="http://schemas.microsoft.com/office/drawing/2014/main" id="{461748FC-90A4-AC4B-8F74-E3CCC74DC3EB}"/>
              </a:ext>
            </a:extLst>
          </p:cNvPr>
          <p:cNvSpPr/>
          <p:nvPr userDrawn="1"/>
        </p:nvSpPr>
        <p:spPr>
          <a:xfrm>
            <a:off x="560388" y="4502150"/>
            <a:ext cx="673100" cy="496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30" b="1" dirty="0">
                <a:solidFill>
                  <a:schemeClr val="tx1"/>
                </a:solidFill>
                <a:cs typeface="Arial" panose="020B0604020202020204" pitchFamily="34" charset="0"/>
              </a:rPr>
              <a:t>05</a:t>
            </a:r>
          </a:p>
        </p:txBody>
      </p:sp>
      <p:sp>
        <p:nvSpPr>
          <p:cNvPr id="14" name="Flowchart: Process 6">
            <a:extLst>
              <a:ext uri="{FF2B5EF4-FFF2-40B4-BE49-F238E27FC236}">
                <a16:creationId xmlns:a16="http://schemas.microsoft.com/office/drawing/2014/main" id="{8CDE3B74-FBEB-E945-92E7-3EA6EB662893}"/>
              </a:ext>
            </a:extLst>
          </p:cNvPr>
          <p:cNvSpPr/>
          <p:nvPr userDrawn="1"/>
        </p:nvSpPr>
        <p:spPr>
          <a:xfrm>
            <a:off x="508000" y="3730625"/>
            <a:ext cx="11180763" cy="609600"/>
          </a:xfrm>
          <a:prstGeom prst="flowChartProcess">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5" name="Text Placeholder 16">
            <a:extLst>
              <a:ext uri="{FF2B5EF4-FFF2-40B4-BE49-F238E27FC236}">
                <a16:creationId xmlns:a16="http://schemas.microsoft.com/office/drawing/2014/main" id="{1FD755AC-4B24-4A41-8AD5-C9C2A8548A17}"/>
              </a:ext>
            </a:extLst>
          </p:cNvPr>
          <p:cNvSpPr>
            <a:spLocks noGrp="1"/>
          </p:cNvSpPr>
          <p:nvPr>
            <p:ph type="body" sz="quarter" idx="19"/>
          </p:nvPr>
        </p:nvSpPr>
        <p:spPr>
          <a:xfrm>
            <a:off x="1401378" y="3868736"/>
            <a:ext cx="10075913" cy="368672"/>
          </a:xfrm>
          <a:prstGeom prst="rect">
            <a:avLst/>
          </a:prstGeom>
        </p:spPr>
        <p:txBody>
          <a:bodyPr/>
          <a:lstStyle>
            <a:lvl1pPr marL="0" indent="0" algn="l">
              <a:buNone/>
              <a:defRPr sz="2030" baseline="0">
                <a:solidFill>
                  <a:schemeClr val="bg1"/>
                </a:solidFill>
                <a:latin typeface="+mn-lt"/>
                <a:cs typeface="Arial" panose="020B0604020202020204" pitchFamily="34" charset="0"/>
              </a:defRPr>
            </a:lvl1pPr>
          </a:lstStyle>
          <a:p>
            <a:pPr lvl="0"/>
            <a:r>
              <a:rPr lang="en-US"/>
              <a:t>Click to edit Master text styles</a:t>
            </a:r>
          </a:p>
        </p:txBody>
      </p:sp>
      <p:sp>
        <p:nvSpPr>
          <p:cNvPr id="29" name="Rectangle 28">
            <a:extLst>
              <a:ext uri="{FF2B5EF4-FFF2-40B4-BE49-F238E27FC236}">
                <a16:creationId xmlns:a16="http://schemas.microsoft.com/office/drawing/2014/main" id="{11F85EE5-154E-8745-AA1C-4AAD19C88B01}"/>
              </a:ext>
            </a:extLst>
          </p:cNvPr>
          <p:cNvSpPr/>
          <p:nvPr userDrawn="1"/>
        </p:nvSpPr>
        <p:spPr>
          <a:xfrm>
            <a:off x="560388" y="3783013"/>
            <a:ext cx="673100" cy="496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30" b="1" dirty="0">
                <a:solidFill>
                  <a:schemeClr val="tx1"/>
                </a:solidFill>
                <a:cs typeface="Arial" panose="020B0604020202020204" pitchFamily="34" charset="0"/>
              </a:rPr>
              <a:t>04</a:t>
            </a:r>
          </a:p>
        </p:txBody>
      </p:sp>
      <p:sp>
        <p:nvSpPr>
          <p:cNvPr id="13" name="Flowchart: Process 5">
            <a:extLst>
              <a:ext uri="{FF2B5EF4-FFF2-40B4-BE49-F238E27FC236}">
                <a16:creationId xmlns:a16="http://schemas.microsoft.com/office/drawing/2014/main" id="{B08F3D9D-F5E0-0346-B15E-50B3EC208321}"/>
              </a:ext>
            </a:extLst>
          </p:cNvPr>
          <p:cNvSpPr/>
          <p:nvPr userDrawn="1"/>
        </p:nvSpPr>
        <p:spPr>
          <a:xfrm>
            <a:off x="508000" y="3016250"/>
            <a:ext cx="11180763" cy="609600"/>
          </a:xfrm>
          <a:prstGeom prst="flowChartProcess">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4" name="Text Placeholder 16">
            <a:extLst>
              <a:ext uri="{FF2B5EF4-FFF2-40B4-BE49-F238E27FC236}">
                <a16:creationId xmlns:a16="http://schemas.microsoft.com/office/drawing/2014/main" id="{59675458-B7E4-4972-A9B0-4B0D849BFC4A}"/>
              </a:ext>
            </a:extLst>
          </p:cNvPr>
          <p:cNvSpPr>
            <a:spLocks noGrp="1"/>
          </p:cNvSpPr>
          <p:nvPr>
            <p:ph type="body" sz="quarter" idx="18"/>
          </p:nvPr>
        </p:nvSpPr>
        <p:spPr>
          <a:xfrm>
            <a:off x="1401380" y="3157091"/>
            <a:ext cx="10075913" cy="368672"/>
          </a:xfrm>
          <a:prstGeom prst="rect">
            <a:avLst/>
          </a:prstGeom>
        </p:spPr>
        <p:txBody>
          <a:bodyPr/>
          <a:lstStyle>
            <a:lvl1pPr marL="0" indent="0" algn="l">
              <a:buNone/>
              <a:defRPr sz="2030" baseline="0">
                <a:solidFill>
                  <a:schemeClr val="bg1"/>
                </a:solidFill>
                <a:latin typeface="+mn-lt"/>
                <a:cs typeface="Arial" panose="020B0604020202020204" pitchFamily="34" charset="0"/>
              </a:defRPr>
            </a:lvl1pPr>
          </a:lstStyle>
          <a:p>
            <a:pPr lvl="0"/>
            <a:r>
              <a:rPr lang="en-US"/>
              <a:t>Click to edit Master text styles</a:t>
            </a:r>
          </a:p>
        </p:txBody>
      </p:sp>
      <p:sp>
        <p:nvSpPr>
          <p:cNvPr id="20" name="Rectangle 19">
            <a:extLst>
              <a:ext uri="{FF2B5EF4-FFF2-40B4-BE49-F238E27FC236}">
                <a16:creationId xmlns:a16="http://schemas.microsoft.com/office/drawing/2014/main" id="{04D6AE2D-1846-5C45-8CE7-64648640C3BE}"/>
              </a:ext>
            </a:extLst>
          </p:cNvPr>
          <p:cNvSpPr/>
          <p:nvPr userDrawn="1"/>
        </p:nvSpPr>
        <p:spPr>
          <a:xfrm>
            <a:off x="560388" y="3071813"/>
            <a:ext cx="673100" cy="496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30" b="1" dirty="0">
                <a:solidFill>
                  <a:schemeClr val="tx1"/>
                </a:solidFill>
                <a:cs typeface="Arial" panose="020B0604020202020204" pitchFamily="34" charset="0"/>
              </a:rPr>
              <a:t>03</a:t>
            </a:r>
          </a:p>
        </p:txBody>
      </p:sp>
      <p:sp>
        <p:nvSpPr>
          <p:cNvPr id="12" name="Flowchart: Process 4">
            <a:extLst>
              <a:ext uri="{FF2B5EF4-FFF2-40B4-BE49-F238E27FC236}">
                <a16:creationId xmlns:a16="http://schemas.microsoft.com/office/drawing/2014/main" id="{5AB583F4-9652-3E4B-BF99-A81F5FDB22E8}"/>
              </a:ext>
            </a:extLst>
          </p:cNvPr>
          <p:cNvSpPr/>
          <p:nvPr userDrawn="1"/>
        </p:nvSpPr>
        <p:spPr>
          <a:xfrm>
            <a:off x="508000" y="2301875"/>
            <a:ext cx="11180763" cy="609600"/>
          </a:xfrm>
          <a:prstGeom prst="flowChartProcess">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Text Placeholder 16">
            <a:extLst>
              <a:ext uri="{FF2B5EF4-FFF2-40B4-BE49-F238E27FC236}">
                <a16:creationId xmlns:a16="http://schemas.microsoft.com/office/drawing/2014/main" id="{D58A73A1-5A96-440F-950F-FBAB37D5A925}"/>
              </a:ext>
            </a:extLst>
          </p:cNvPr>
          <p:cNvSpPr>
            <a:spLocks noGrp="1"/>
          </p:cNvSpPr>
          <p:nvPr>
            <p:ph type="body" sz="quarter" idx="17"/>
          </p:nvPr>
        </p:nvSpPr>
        <p:spPr>
          <a:xfrm>
            <a:off x="1401381" y="2430543"/>
            <a:ext cx="10075913" cy="368672"/>
          </a:xfrm>
          <a:prstGeom prst="rect">
            <a:avLst/>
          </a:prstGeom>
        </p:spPr>
        <p:txBody>
          <a:bodyPr/>
          <a:lstStyle>
            <a:lvl1pPr marL="0" indent="0" algn="l">
              <a:buNone/>
              <a:defRPr sz="2030" baseline="0">
                <a:solidFill>
                  <a:schemeClr val="bg1"/>
                </a:solidFill>
                <a:latin typeface="+mn-lt"/>
                <a:cs typeface="Arial" panose="020B0604020202020204" pitchFamily="34" charset="0"/>
              </a:defRPr>
            </a:lvl1pPr>
          </a:lstStyle>
          <a:p>
            <a:pPr lvl="0"/>
            <a:r>
              <a:rPr lang="en-US"/>
              <a:t>Click to edit Master text styles</a:t>
            </a:r>
          </a:p>
        </p:txBody>
      </p:sp>
      <p:sp>
        <p:nvSpPr>
          <p:cNvPr id="19" name="Rectangle 18">
            <a:extLst>
              <a:ext uri="{FF2B5EF4-FFF2-40B4-BE49-F238E27FC236}">
                <a16:creationId xmlns:a16="http://schemas.microsoft.com/office/drawing/2014/main" id="{EB38ADBA-4492-E34D-ADEA-4958D729B890}"/>
              </a:ext>
            </a:extLst>
          </p:cNvPr>
          <p:cNvSpPr/>
          <p:nvPr userDrawn="1"/>
        </p:nvSpPr>
        <p:spPr>
          <a:xfrm>
            <a:off x="560388" y="2355850"/>
            <a:ext cx="673100" cy="496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30" b="1" dirty="0">
                <a:solidFill>
                  <a:schemeClr val="tx1"/>
                </a:solidFill>
                <a:cs typeface="Arial" panose="020B0604020202020204" pitchFamily="34" charset="0"/>
              </a:rPr>
              <a:t>02</a:t>
            </a:r>
          </a:p>
        </p:txBody>
      </p:sp>
      <p:sp>
        <p:nvSpPr>
          <p:cNvPr id="11" name="Flowchart: Process 3">
            <a:extLst>
              <a:ext uri="{FF2B5EF4-FFF2-40B4-BE49-F238E27FC236}">
                <a16:creationId xmlns:a16="http://schemas.microsoft.com/office/drawing/2014/main" id="{2CD007A1-EA31-E84C-A279-1213E0D853B8}"/>
              </a:ext>
            </a:extLst>
          </p:cNvPr>
          <p:cNvSpPr/>
          <p:nvPr userDrawn="1"/>
        </p:nvSpPr>
        <p:spPr>
          <a:xfrm>
            <a:off x="508000" y="1576388"/>
            <a:ext cx="11180763" cy="609600"/>
          </a:xfrm>
          <a:prstGeom prst="flowChartProcess">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Text Placeholder 16">
            <a:extLst>
              <a:ext uri="{FF2B5EF4-FFF2-40B4-BE49-F238E27FC236}">
                <a16:creationId xmlns:a16="http://schemas.microsoft.com/office/drawing/2014/main" id="{573868B3-B96F-48B2-84D8-411437AC3695}"/>
              </a:ext>
            </a:extLst>
          </p:cNvPr>
          <p:cNvSpPr>
            <a:spLocks noGrp="1"/>
          </p:cNvSpPr>
          <p:nvPr>
            <p:ph type="body" sz="quarter" idx="16"/>
          </p:nvPr>
        </p:nvSpPr>
        <p:spPr>
          <a:xfrm>
            <a:off x="1401382" y="1722888"/>
            <a:ext cx="10075913" cy="368672"/>
          </a:xfrm>
          <a:prstGeom prst="rect">
            <a:avLst/>
          </a:prstGeom>
        </p:spPr>
        <p:txBody>
          <a:bodyPr/>
          <a:lstStyle>
            <a:lvl1pPr marL="0" indent="0" algn="l">
              <a:buNone/>
              <a:defRPr sz="2030" baseline="0">
                <a:solidFill>
                  <a:schemeClr val="bg1"/>
                </a:solidFill>
                <a:latin typeface="+mn-lt"/>
                <a:cs typeface="Arial" panose="020B0604020202020204" pitchFamily="34" charset="0"/>
              </a:defRPr>
            </a:lvl1pPr>
          </a:lstStyle>
          <a:p>
            <a:pPr lvl="0"/>
            <a:r>
              <a:rPr lang="en-US"/>
              <a:t>Click to edit Master text styles</a:t>
            </a:r>
          </a:p>
        </p:txBody>
      </p:sp>
      <p:sp>
        <p:nvSpPr>
          <p:cNvPr id="18" name="Rectangle 17">
            <a:extLst>
              <a:ext uri="{FF2B5EF4-FFF2-40B4-BE49-F238E27FC236}">
                <a16:creationId xmlns:a16="http://schemas.microsoft.com/office/drawing/2014/main" id="{E78E72AF-497B-5247-B7EF-6CED57A20A75}"/>
              </a:ext>
            </a:extLst>
          </p:cNvPr>
          <p:cNvSpPr/>
          <p:nvPr userDrawn="1"/>
        </p:nvSpPr>
        <p:spPr>
          <a:xfrm>
            <a:off x="560388" y="1636713"/>
            <a:ext cx="673100" cy="496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30" b="1" dirty="0">
                <a:solidFill>
                  <a:schemeClr val="tx1"/>
                </a:solidFill>
                <a:cs typeface="Arial" panose="020B0604020202020204" pitchFamily="34" charset="0"/>
              </a:rPr>
              <a:t>01</a:t>
            </a:r>
          </a:p>
        </p:txBody>
      </p:sp>
      <p:sp>
        <p:nvSpPr>
          <p:cNvPr id="21" name="Title">
            <a:extLst>
              <a:ext uri="{FF2B5EF4-FFF2-40B4-BE49-F238E27FC236}">
                <a16:creationId xmlns:a16="http://schemas.microsoft.com/office/drawing/2014/main" id="{DD27E0BA-9CC5-48ED-9371-02BFACDF4B20}"/>
              </a:ext>
            </a:extLst>
          </p:cNvPr>
          <p:cNvSpPr>
            <a:spLocks noGrp="1"/>
          </p:cNvSpPr>
          <p:nvPr>
            <p:ph type="title"/>
          </p:nvPr>
        </p:nvSpPr>
        <p:spPr>
          <a:xfrm>
            <a:off x="508000" y="491246"/>
            <a:ext cx="11125200" cy="896116"/>
          </a:xfrm>
          <a:prstGeom prst="rect">
            <a:avLst/>
          </a:prstGeom>
        </p:spPr>
        <p:txBody>
          <a:bodyPr/>
          <a:lstStyle>
            <a:lvl1pPr algn="ctr">
              <a:defRPr sz="5450" b="0">
                <a:solidFill>
                  <a:schemeClr val="tx1"/>
                </a:solidFill>
                <a:latin typeface="+mj-lt"/>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30589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4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6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20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60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10" presetClass="entr" presetSubtype="0" fill="hold" grpId="0" nodeType="withEffect">
                                  <p:stCondLst>
                                    <p:cond delay="70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90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110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grpId="0" nodeType="withEffect">
                                  <p:stCondLst>
                                    <p:cond delay="130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10" presetClass="entr" presetSubtype="0" fill="hold" grpId="0" nodeType="withEffect">
                                  <p:stCondLst>
                                    <p:cond delay="150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par>
                                <p:cTn id="48" presetID="10" presetClass="entr" presetSubtype="0" fill="hold" grpId="0" nodeType="withEffect">
                                  <p:stCondLst>
                                    <p:cond delay="170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par>
                                <p:cTn id="51" presetID="10" presetClass="entr" presetSubtype="0" fill="hold" grpId="0" nodeType="withEffect">
                                  <p:stCondLst>
                                    <p:cond delay="190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2" grpId="0" animBg="1"/>
      <p:bldP spid="16" grpId="0" animBg="1"/>
      <p:bldP spid="31" grpId="0" animBg="1"/>
      <p:bldP spid="15" grpId="0" animBg="1"/>
      <p:bldP spid="30" grpId="0" animBg="1"/>
      <p:bldP spid="14" grpId="0" animBg="1"/>
      <p:bldP spid="29" grpId="0" animBg="1"/>
      <p:bldP spid="13" grpId="0" animBg="1"/>
      <p:bldP spid="20" grpId="0" animBg="1"/>
      <p:bldP spid="12" grpId="0" animBg="1"/>
      <p:bldP spid="19" grpId="0" animBg="1"/>
      <p:bldP spid="11" grpId="0" animBg="1"/>
      <p:bldP spid="18"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D587A5-BA3B-7F46-A665-6CD740EECD85}"/>
              </a:ext>
            </a:extLst>
          </p:cNvPr>
          <p:cNvSpPr/>
          <p:nvPr userDrawn="1"/>
        </p:nvSpPr>
        <p:spPr>
          <a:xfrm>
            <a:off x="0" y="0"/>
            <a:ext cx="121920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a16="http://schemas.microsoft.com/office/drawing/2014/main" id="{EF2FF90B-82FB-A249-9374-23D463AE7B0D}"/>
              </a:ext>
            </a:extLst>
          </p:cNvPr>
          <p:cNvSpPr/>
          <p:nvPr userDrawn="1"/>
        </p:nvSpPr>
        <p:spPr>
          <a:xfrm>
            <a:off x="508000" y="1260475"/>
            <a:ext cx="11207750" cy="52451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7" name="Straight Connector 6">
            <a:extLst>
              <a:ext uri="{FF2B5EF4-FFF2-40B4-BE49-F238E27FC236}">
                <a16:creationId xmlns:a16="http://schemas.microsoft.com/office/drawing/2014/main" id="{4B69A072-EF15-464C-8F6F-1367B60C6099}"/>
              </a:ext>
            </a:extLst>
          </p:cNvPr>
          <p:cNvCxnSpPr/>
          <p:nvPr userDrawn="1"/>
        </p:nvCxnSpPr>
        <p:spPr>
          <a:xfrm>
            <a:off x="1227138" y="5192713"/>
            <a:ext cx="973772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a:extLst>
              <a:ext uri="{FF2B5EF4-FFF2-40B4-BE49-F238E27FC236}">
                <a16:creationId xmlns:a16="http://schemas.microsoft.com/office/drawing/2014/main" id="{6561158D-8922-4016-BF8A-B268894573EE}"/>
              </a:ext>
            </a:extLst>
          </p:cNvPr>
          <p:cNvSpPr>
            <a:spLocks noGrp="1"/>
          </p:cNvSpPr>
          <p:nvPr>
            <p:ph type="title"/>
          </p:nvPr>
        </p:nvSpPr>
        <p:spPr>
          <a:xfrm>
            <a:off x="782780" y="3523965"/>
            <a:ext cx="10515600" cy="1325563"/>
          </a:xfrm>
          <a:prstGeom prst="rect">
            <a:avLst/>
          </a:prstGeom>
        </p:spPr>
        <p:txBody>
          <a:bodyPr/>
          <a:lstStyle>
            <a:lvl1pPr algn="ctr">
              <a:defRPr sz="9290" b="1">
                <a:solidFill>
                  <a:schemeClr val="bg1"/>
                </a:solidFill>
                <a:latin typeface="+mn-lt"/>
                <a:cs typeface="Arial" panose="020B0604020202020204" pitchFamily="34" charset="0"/>
              </a:defRPr>
            </a:lvl1pPr>
          </a:lstStyle>
          <a:p>
            <a:r>
              <a:rPr lang="en-US"/>
              <a:t>Click to edit Master title style</a:t>
            </a:r>
            <a:endParaRPr lang="en-US" dirty="0"/>
          </a:p>
        </p:txBody>
      </p:sp>
      <p:sp>
        <p:nvSpPr>
          <p:cNvPr id="11" name="Text Placeholder 16">
            <a:extLst>
              <a:ext uri="{FF2B5EF4-FFF2-40B4-BE49-F238E27FC236}">
                <a16:creationId xmlns:a16="http://schemas.microsoft.com/office/drawing/2014/main" id="{DD1DE5E1-3636-40CC-AB32-74FCBFFAA421}"/>
              </a:ext>
            </a:extLst>
          </p:cNvPr>
          <p:cNvSpPr>
            <a:spLocks noGrp="1"/>
          </p:cNvSpPr>
          <p:nvPr>
            <p:ph type="body" sz="quarter" idx="16"/>
          </p:nvPr>
        </p:nvSpPr>
        <p:spPr>
          <a:xfrm>
            <a:off x="1058045" y="2651146"/>
            <a:ext cx="10075913" cy="368672"/>
          </a:xfrm>
          <a:prstGeom prst="rect">
            <a:avLst/>
          </a:prstGeom>
        </p:spPr>
        <p:txBody>
          <a:bodyPr/>
          <a:lstStyle>
            <a:lvl1pPr marL="0" indent="0" algn="ctr">
              <a:buNone/>
              <a:defRPr sz="2370" baseline="0">
                <a:solidFill>
                  <a:schemeClr val="bg1"/>
                </a:solidFill>
                <a:latin typeface="+mj-lt"/>
                <a:cs typeface="Arial" panose="020B0604020202020204" pitchFamily="34" charset="0"/>
              </a:defRPr>
            </a:lvl1pPr>
          </a:lstStyle>
          <a:p>
            <a:pPr lvl="0"/>
            <a:r>
              <a:rPr lang="en-US"/>
              <a:t>Click to edit Master text styles</a:t>
            </a:r>
          </a:p>
        </p:txBody>
      </p:sp>
      <p:sp>
        <p:nvSpPr>
          <p:cNvPr id="6" name="Oval 5">
            <a:extLst>
              <a:ext uri="{FF2B5EF4-FFF2-40B4-BE49-F238E27FC236}">
                <a16:creationId xmlns:a16="http://schemas.microsoft.com/office/drawing/2014/main" id="{0A34CEC5-6321-8F46-AEDB-825896E5241A}"/>
              </a:ext>
            </a:extLst>
          </p:cNvPr>
          <p:cNvSpPr/>
          <p:nvPr userDrawn="1"/>
        </p:nvSpPr>
        <p:spPr>
          <a:xfrm>
            <a:off x="5197475" y="346075"/>
            <a:ext cx="1828800" cy="1828800"/>
          </a:xfrm>
          <a:prstGeom prst="ellipse">
            <a:avLst/>
          </a:prstGeom>
          <a:solidFill>
            <a:schemeClr val="accent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600" b="1" dirty="0">
              <a:solidFill>
                <a:srgbClr val="DCDCD0"/>
              </a:solidFill>
              <a:latin typeface="Dancing Script" panose="03080600040507000D00" pitchFamily="66" charset="0"/>
            </a:endParaRPr>
          </a:p>
        </p:txBody>
      </p:sp>
    </p:spTree>
    <p:extLst>
      <p:ext uri="{BB962C8B-B14F-4D97-AF65-F5344CB8AC3E}">
        <p14:creationId xmlns:p14="http://schemas.microsoft.com/office/powerpoint/2010/main" val="39278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2773381-7B5E-7047-B031-E5C6CB5AF6B9}" type="datetimeFigureOut">
              <a:rPr lang="en-US" smtClean="0"/>
              <a:pPr>
                <a:defRPr/>
              </a:pPr>
              <a:t>10/15/2019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A4011EA-F33E-6046-B178-D6164CCEFD95}" type="slidenum">
              <a:rPr lang="en-US" smtClean="0"/>
              <a:pPr>
                <a:defRPr/>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042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12773381-7B5E-7047-B031-E5C6CB5AF6B9}" type="datetimeFigureOut">
              <a:rPr lang="en-US" smtClean="0"/>
              <a:pPr>
                <a:defRPr/>
              </a:pPr>
              <a:t>10/15/2019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A4011EA-F33E-6046-B178-D6164CCEFD95}" type="slidenum">
              <a:rPr lang="en-US" smtClean="0"/>
              <a:pPr>
                <a:defRPr/>
              </a:pPr>
              <a:t>‹#›</a:t>
            </a:fld>
            <a:endParaRPr lang="en-US" dirty="0"/>
          </a:p>
        </p:txBody>
      </p:sp>
    </p:spTree>
    <p:extLst>
      <p:ext uri="{BB962C8B-B14F-4D97-AF65-F5344CB8AC3E}">
        <p14:creationId xmlns:p14="http://schemas.microsoft.com/office/powerpoint/2010/main" val="3617726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12773381-7B5E-7047-B031-E5C6CB5AF6B9}" type="datetimeFigureOut">
              <a:rPr lang="en-US" smtClean="0"/>
              <a:pPr>
                <a:defRPr/>
              </a:pPr>
              <a:t>10/15/2019</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BA4011EA-F33E-6046-B178-D6164CCEFD95}" type="slidenum">
              <a:rPr lang="en-US" smtClean="0"/>
              <a:pPr>
                <a:defRPr/>
              </a:pPr>
              <a:t>‹#›</a:t>
            </a:fld>
            <a:endParaRPr lang="en-US" dirty="0"/>
          </a:p>
        </p:txBody>
      </p:sp>
    </p:spTree>
    <p:extLst>
      <p:ext uri="{BB962C8B-B14F-4D97-AF65-F5344CB8AC3E}">
        <p14:creationId xmlns:p14="http://schemas.microsoft.com/office/powerpoint/2010/main" val="4028775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12773381-7B5E-7047-B031-E5C6CB5AF6B9}" type="datetimeFigureOut">
              <a:rPr lang="en-US" smtClean="0"/>
              <a:pPr>
                <a:defRPr/>
              </a:pPr>
              <a:t>10/15/2019</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BA4011EA-F33E-6046-B178-D6164CCEFD95}" type="slidenum">
              <a:rPr lang="en-US" smtClean="0"/>
              <a:pPr>
                <a:defRPr/>
              </a:pPr>
              <a:t>‹#›</a:t>
            </a:fld>
            <a:endParaRPr lang="en-US" dirty="0"/>
          </a:p>
        </p:txBody>
      </p:sp>
    </p:spTree>
    <p:extLst>
      <p:ext uri="{BB962C8B-B14F-4D97-AF65-F5344CB8AC3E}">
        <p14:creationId xmlns:p14="http://schemas.microsoft.com/office/powerpoint/2010/main" val="3492638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12773381-7B5E-7047-B031-E5C6CB5AF6B9}" type="datetimeFigureOut">
              <a:rPr lang="en-US" smtClean="0"/>
              <a:pPr>
                <a:defRPr/>
              </a:pPr>
              <a:t>10/15/2019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9" name="Slide Number Placeholder 8"/>
          <p:cNvSpPr>
            <a:spLocks noGrp="1"/>
          </p:cNvSpPr>
          <p:nvPr>
            <p:ph type="sldNum" sz="quarter" idx="12"/>
          </p:nvPr>
        </p:nvSpPr>
        <p:spPr/>
        <p:txBody>
          <a:bodyPr/>
          <a:lstStyle/>
          <a:p>
            <a:pPr>
              <a:defRPr/>
            </a:pPr>
            <a:fld id="{BA4011EA-F33E-6046-B178-D6164CCEFD95}" type="slidenum">
              <a:rPr lang="en-US" smtClean="0"/>
              <a:pPr>
                <a:defRPr/>
              </a:pPr>
              <a:t>‹#›</a:t>
            </a:fld>
            <a:endParaRPr lang="en-US" dirty="0"/>
          </a:p>
        </p:txBody>
      </p:sp>
    </p:spTree>
    <p:extLst>
      <p:ext uri="{BB962C8B-B14F-4D97-AF65-F5344CB8AC3E}">
        <p14:creationId xmlns:p14="http://schemas.microsoft.com/office/powerpoint/2010/main" val="2100145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fld id="{12773381-7B5E-7047-B031-E5C6CB5AF6B9}" type="datetimeFigureOut">
              <a:rPr lang="en-US" smtClean="0"/>
              <a:pPr>
                <a:defRPr/>
              </a:pPr>
              <a:t>10/15/2019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BA4011EA-F33E-6046-B178-D6164CCEFD95}" type="slidenum">
              <a:rPr lang="en-US" smtClean="0"/>
              <a:pPr>
                <a:defRPr/>
              </a:pPr>
              <a:t>‹#›</a:t>
            </a:fld>
            <a:endParaRPr lang="en-US" dirty="0"/>
          </a:p>
        </p:txBody>
      </p:sp>
    </p:spTree>
    <p:extLst>
      <p:ext uri="{BB962C8B-B14F-4D97-AF65-F5344CB8AC3E}">
        <p14:creationId xmlns:p14="http://schemas.microsoft.com/office/powerpoint/2010/main" val="3493554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2773381-7B5E-7047-B031-E5C6CB5AF6B9}" type="datetimeFigureOut">
              <a:rPr lang="en-US" smtClean="0"/>
              <a:pPr>
                <a:defRPr/>
              </a:pPr>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BA4011EA-F33E-6046-B178-D6164CCEFD95}" type="slidenum">
              <a:rPr lang="en-US" smtClean="0"/>
              <a:pPr>
                <a:defRPr/>
              </a:pPr>
              <a:t>‹#›</a:t>
            </a:fld>
            <a:endParaRPr lang="en-US" dirty="0"/>
          </a:p>
        </p:txBody>
      </p:sp>
    </p:spTree>
    <p:extLst>
      <p:ext uri="{BB962C8B-B14F-4D97-AF65-F5344CB8AC3E}">
        <p14:creationId xmlns:p14="http://schemas.microsoft.com/office/powerpoint/2010/main" val="2596902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fld id="{12773381-7B5E-7047-B031-E5C6CB5AF6B9}" type="datetimeFigureOut">
              <a:rPr lang="en-US" smtClean="0"/>
              <a:pPr>
                <a:defRPr/>
              </a:pPr>
              <a:t>10/15/2019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defRPr/>
            </a:pPr>
            <a:fld id="{BA4011EA-F33E-6046-B178-D6164CCEFD95}" type="slidenum">
              <a:rPr lang="en-US" smtClean="0"/>
              <a:pPr>
                <a:defRPr/>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132363"/>
      </p:ext>
    </p:extLst>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 id="2147484052" r:id="rId12"/>
    <p:sldLayoutId id="2147484053" r:id="rId13"/>
    <p:sldLayoutId id="2147484054" r:id="rId14"/>
    <p:sldLayoutId id="2147484055" r:id="rId15"/>
    <p:sldLayoutId id="2147484056" r:id="rId16"/>
    <p:sldLayoutId id="2147484057" r:id="rId17"/>
    <p:sldLayoutId id="2147484058" r:id="rId18"/>
    <p:sldLayoutId id="2147484059" r:id="rId19"/>
    <p:sldLayoutId id="2147484060" r:id="rId20"/>
    <p:sldLayoutId id="2147484061" r:id="rId21"/>
    <p:sldLayoutId id="2147484062" r:id="rId22"/>
    <p:sldLayoutId id="2147484063" r:id="rId23"/>
    <p:sldLayoutId id="2147484064" r:id="rId24"/>
    <p:sldLayoutId id="2147484065" r:id="rId25"/>
    <p:sldLayoutId id="2147484066" r:id="rId26"/>
    <p:sldLayoutId id="2147484067" r:id="rId27"/>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www.onesmallthing.org.uk/" TargetMode="Externa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3DFC-9C47-48C4-B29D-2766CC451E5B}"/>
              </a:ext>
            </a:extLst>
          </p:cNvPr>
          <p:cNvSpPr>
            <a:spLocks noGrp="1"/>
          </p:cNvSpPr>
          <p:nvPr>
            <p:ph type="ctrTitle"/>
          </p:nvPr>
        </p:nvSpPr>
        <p:spPr>
          <a:xfrm>
            <a:off x="2436412" y="837798"/>
            <a:ext cx="7319175" cy="3566160"/>
          </a:xfrm>
        </p:spPr>
        <p:txBody>
          <a:bodyPr>
            <a:normAutofit fontScale="90000"/>
          </a:bodyPr>
          <a:lstStyle/>
          <a:p>
            <a:pPr algn="ctr"/>
            <a:r>
              <a:rPr lang="cs-CZ" sz="6600" b="1" dirty="0"/>
              <a:t>Přístup </a:t>
            </a:r>
            <a:br>
              <a:rPr lang="cs-CZ" sz="6600" b="1" dirty="0"/>
            </a:br>
            <a:r>
              <a:rPr lang="cs-CZ" sz="6600" b="1" dirty="0"/>
              <a:t>Trauma-Informed Care </a:t>
            </a:r>
            <a:br>
              <a:rPr lang="cs-CZ" sz="6600" b="1" dirty="0"/>
            </a:br>
            <a:r>
              <a:rPr lang="cs-CZ" sz="6600" b="1" dirty="0"/>
              <a:t>v sociální práci</a:t>
            </a:r>
            <a:br>
              <a:rPr lang="cs-CZ" sz="5000" dirty="0"/>
            </a:br>
            <a:br>
              <a:rPr lang="cs-CZ" sz="5000" dirty="0"/>
            </a:br>
            <a:r>
              <a:rPr lang="cs-CZ" sz="4700" dirty="0"/>
              <a:t>studentský odborný projekt</a:t>
            </a:r>
            <a:endParaRPr lang="en-US" sz="4700" dirty="0"/>
          </a:p>
        </p:txBody>
      </p:sp>
      <p:sp>
        <p:nvSpPr>
          <p:cNvPr id="3" name="Subtitle 2">
            <a:extLst>
              <a:ext uri="{FF2B5EF4-FFF2-40B4-BE49-F238E27FC236}">
                <a16:creationId xmlns:a16="http://schemas.microsoft.com/office/drawing/2014/main" id="{38BED602-CD50-4736-B9C1-7B90479FB8AD}"/>
              </a:ext>
            </a:extLst>
          </p:cNvPr>
          <p:cNvSpPr>
            <a:spLocks noGrp="1"/>
          </p:cNvSpPr>
          <p:nvPr>
            <p:ph type="subTitle" idx="1"/>
          </p:nvPr>
        </p:nvSpPr>
        <p:spPr>
          <a:xfrm>
            <a:off x="2436411" y="4522124"/>
            <a:ext cx="7661745" cy="1753985"/>
          </a:xfrm>
        </p:spPr>
        <p:txBody>
          <a:bodyPr>
            <a:normAutofit fontScale="25000" lnSpcReduction="20000"/>
          </a:bodyPr>
          <a:lstStyle/>
          <a:p>
            <a:pPr algn="ctr">
              <a:spcAft>
                <a:spcPts val="600"/>
              </a:spcAft>
            </a:pPr>
            <a:endParaRPr lang="cs-CZ" sz="2900" b="1" dirty="0">
              <a:solidFill>
                <a:srgbClr val="C00000"/>
              </a:solidFill>
            </a:endParaRPr>
          </a:p>
          <a:p>
            <a:pPr algn="ctr">
              <a:spcAft>
                <a:spcPts val="600"/>
              </a:spcAft>
            </a:pPr>
            <a:r>
              <a:rPr lang="cs-CZ" sz="7200" b="1" dirty="0">
                <a:solidFill>
                  <a:srgbClr val="C00000"/>
                </a:solidFill>
              </a:rPr>
              <a:t>BC. OLGA KLEPÁČKOVÁ, ZUZANA KREJČÍ </a:t>
            </a:r>
          </a:p>
          <a:p>
            <a:pPr algn="ctr">
              <a:spcAft>
                <a:spcPts val="600"/>
              </a:spcAft>
            </a:pPr>
            <a:r>
              <a:rPr lang="cs-CZ" sz="7200" b="1" dirty="0">
                <a:solidFill>
                  <a:srgbClr val="C00000"/>
                </a:solidFill>
              </a:rPr>
              <a:t>MGR. MARTINA ČERNÁ, PH.D. </a:t>
            </a:r>
            <a:r>
              <a:rPr lang="cs-CZ" sz="7200" dirty="0">
                <a:solidFill>
                  <a:srgbClr val="C00000"/>
                </a:solidFill>
              </a:rPr>
              <a:t>(garant projektu) </a:t>
            </a:r>
          </a:p>
          <a:p>
            <a:pPr algn="ctr">
              <a:spcAft>
                <a:spcPts val="600"/>
              </a:spcAft>
            </a:pPr>
            <a:r>
              <a:rPr lang="cs-CZ" sz="6400" dirty="0">
                <a:solidFill>
                  <a:srgbClr val="C00000"/>
                </a:solidFill>
              </a:rPr>
              <a:t>2019</a:t>
            </a:r>
          </a:p>
          <a:p>
            <a:pPr algn="ctr">
              <a:spcAft>
                <a:spcPts val="600"/>
              </a:spcAft>
            </a:pPr>
            <a:r>
              <a:rPr lang="cs-CZ" sz="2900" dirty="0">
                <a:solidFill>
                  <a:srgbClr val="C00000"/>
                </a:solidFill>
              </a:rPr>
              <a:t>                     </a:t>
            </a:r>
          </a:p>
          <a:p>
            <a:pPr>
              <a:spcAft>
                <a:spcPts val="600"/>
              </a:spcAft>
            </a:pPr>
            <a:endParaRPr lang="en-US" sz="1700" dirty="0"/>
          </a:p>
        </p:txBody>
      </p:sp>
      <p:pic>
        <p:nvPicPr>
          <p:cNvPr id="7" name="Picture 2" descr="vspj-cb5">
            <a:extLst>
              <a:ext uri="{FF2B5EF4-FFF2-40B4-BE49-F238E27FC236}">
                <a16:creationId xmlns:a16="http://schemas.microsoft.com/office/drawing/2014/main" id="{FEA5D29F-B20A-4BFF-96CE-D9BEE583456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941882" y="306611"/>
            <a:ext cx="1894076" cy="13154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654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7F95D-5705-4682-BC85-2DBFE6FEE1D5}"/>
              </a:ext>
            </a:extLst>
          </p:cNvPr>
          <p:cNvSpPr>
            <a:spLocks noGrp="1"/>
          </p:cNvSpPr>
          <p:nvPr>
            <p:ph type="title"/>
          </p:nvPr>
        </p:nvSpPr>
        <p:spPr>
          <a:xfrm>
            <a:off x="664229" y="349027"/>
            <a:ext cx="10422872" cy="1450757"/>
          </a:xfrm>
        </p:spPr>
        <p:txBody>
          <a:bodyPr>
            <a:normAutofit fontScale="90000"/>
          </a:bodyPr>
          <a:lstStyle/>
          <a:p>
            <a:pPr algn="ctr">
              <a:lnSpc>
                <a:spcPct val="100000"/>
              </a:lnSpc>
            </a:pPr>
            <a:br>
              <a:rPr lang="cs-CZ" sz="3600" dirty="0"/>
            </a:br>
            <a:r>
              <a:rPr lang="cs-CZ" sz="3600" b="1" dirty="0"/>
              <a:t>Příklad z praxe </a:t>
            </a:r>
            <a:r>
              <a:rPr lang="cs-CZ" sz="3600" dirty="0"/>
              <a:t>– </a:t>
            </a:r>
            <a:r>
              <a:rPr lang="cs-CZ" sz="2800" dirty="0"/>
              <a:t>Práce s ženami ve výkonu trestu odnětí svobody </a:t>
            </a:r>
            <a:br>
              <a:rPr lang="cs-CZ" sz="2800" dirty="0"/>
            </a:br>
            <a:r>
              <a:rPr lang="cs-CZ" sz="2200" dirty="0">
                <a:solidFill>
                  <a:schemeClr val="tx1"/>
                </a:solidFill>
              </a:rPr>
              <a:t>Velká Británie (One Small Thing, </a:t>
            </a:r>
            <a:r>
              <a:rPr lang="cs-CZ" sz="2200" u="sng" dirty="0">
                <a:solidFill>
                  <a:schemeClr val="tx1"/>
                </a:solidFill>
                <a:hlinkClick r:id="rId2">
                  <a:extLst>
                    <a:ext uri="{A12FA001-AC4F-418D-AE19-62706E023703}">
                      <ahyp:hlinkClr xmlns:ahyp="http://schemas.microsoft.com/office/drawing/2018/hyperlinkcolor" val="tx"/>
                    </a:ext>
                  </a:extLst>
                </a:hlinkClick>
              </a:rPr>
              <a:t>www.onesmallthing.org.uk</a:t>
            </a:r>
            <a:r>
              <a:rPr lang="cs-CZ" sz="2200" dirty="0">
                <a:solidFill>
                  <a:schemeClr val="tx1"/>
                </a:solidFill>
              </a:rPr>
              <a:t>)</a:t>
            </a:r>
            <a:br>
              <a:rPr lang="en-US" sz="2800" dirty="0"/>
            </a:br>
            <a:endParaRPr lang="en-US" sz="2800" dirty="0"/>
          </a:p>
        </p:txBody>
      </p:sp>
      <p:pic>
        <p:nvPicPr>
          <p:cNvPr id="7" name="Content Placeholder 6">
            <a:extLst>
              <a:ext uri="{FF2B5EF4-FFF2-40B4-BE49-F238E27FC236}">
                <a16:creationId xmlns:a16="http://schemas.microsoft.com/office/drawing/2014/main" id="{F33D45EE-57CB-4C64-B09D-27EAB6C9E6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79594" y="3096214"/>
            <a:ext cx="3944283" cy="1895625"/>
          </a:xfrm>
        </p:spPr>
      </p:pic>
      <p:pic>
        <p:nvPicPr>
          <p:cNvPr id="9" name="Picture 8">
            <a:extLst>
              <a:ext uri="{FF2B5EF4-FFF2-40B4-BE49-F238E27FC236}">
                <a16:creationId xmlns:a16="http://schemas.microsoft.com/office/drawing/2014/main" id="{AE8EBC8C-926D-443F-8380-E10E74CEF8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672" y="3459751"/>
            <a:ext cx="2018445" cy="1345629"/>
          </a:xfrm>
          <a:prstGeom prst="rect">
            <a:avLst/>
          </a:prstGeom>
        </p:spPr>
      </p:pic>
      <p:pic>
        <p:nvPicPr>
          <p:cNvPr id="11" name="Picture 10">
            <a:extLst>
              <a:ext uri="{FF2B5EF4-FFF2-40B4-BE49-F238E27FC236}">
                <a16:creationId xmlns:a16="http://schemas.microsoft.com/office/drawing/2014/main" id="{39B2D5F5-93D0-4F5C-B84A-3945EBEBA2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3083" y="3459751"/>
            <a:ext cx="2142546" cy="1425768"/>
          </a:xfrm>
          <a:prstGeom prst="rect">
            <a:avLst/>
          </a:prstGeom>
        </p:spPr>
      </p:pic>
      <p:pic>
        <p:nvPicPr>
          <p:cNvPr id="13" name="Picture 12">
            <a:extLst>
              <a:ext uri="{FF2B5EF4-FFF2-40B4-BE49-F238E27FC236}">
                <a16:creationId xmlns:a16="http://schemas.microsoft.com/office/drawing/2014/main" id="{D9B967F6-5DA6-44C5-8535-8A64E9B78A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3677" y="3459751"/>
            <a:ext cx="2726712" cy="1363356"/>
          </a:xfrm>
          <a:prstGeom prst="rect">
            <a:avLst/>
          </a:prstGeom>
        </p:spPr>
      </p:pic>
      <p:sp>
        <p:nvSpPr>
          <p:cNvPr id="14" name="TextBox 13">
            <a:extLst>
              <a:ext uri="{FF2B5EF4-FFF2-40B4-BE49-F238E27FC236}">
                <a16:creationId xmlns:a16="http://schemas.microsoft.com/office/drawing/2014/main" id="{0EF10AF7-4F96-476C-AA88-9E00F896C6EE}"/>
              </a:ext>
            </a:extLst>
          </p:cNvPr>
          <p:cNvSpPr txBox="1"/>
          <p:nvPr/>
        </p:nvSpPr>
        <p:spPr>
          <a:xfrm>
            <a:off x="5638800" y="3229213"/>
            <a:ext cx="914400" cy="914400"/>
          </a:xfrm>
          <a:prstGeom prst="rect">
            <a:avLst/>
          </a:prstGeom>
          <a:noFill/>
        </p:spPr>
        <p:txBody>
          <a:bodyPr wrap="square" rtlCol="0">
            <a:spAutoFit/>
          </a:bodyPr>
          <a:lstStyle/>
          <a:p>
            <a:endParaRPr lang="en-US" dirty="0"/>
          </a:p>
        </p:txBody>
      </p:sp>
      <p:sp>
        <p:nvSpPr>
          <p:cNvPr id="15" name="TextBox 14">
            <a:extLst>
              <a:ext uri="{FF2B5EF4-FFF2-40B4-BE49-F238E27FC236}">
                <a16:creationId xmlns:a16="http://schemas.microsoft.com/office/drawing/2014/main" id="{BC905AAB-C6EC-48ED-BAC2-E493FB4B37D5}"/>
              </a:ext>
            </a:extLst>
          </p:cNvPr>
          <p:cNvSpPr txBox="1"/>
          <p:nvPr/>
        </p:nvSpPr>
        <p:spPr>
          <a:xfrm>
            <a:off x="465135" y="5066721"/>
            <a:ext cx="3811569" cy="1200329"/>
          </a:xfrm>
          <a:prstGeom prst="rect">
            <a:avLst/>
          </a:prstGeom>
          <a:noFill/>
        </p:spPr>
        <p:txBody>
          <a:bodyPr wrap="square" rtlCol="0">
            <a:spAutoFit/>
          </a:bodyPr>
          <a:lstStyle/>
          <a:p>
            <a:r>
              <a:rPr lang="en-US" dirty="0"/>
              <a:t>Slovy kriminalisty FBI: </a:t>
            </a:r>
            <a:r>
              <a:rPr lang="en-US" i="1" dirty="0"/>
              <a:t>„Genetika nabije zbraň, jejich osobnost a mentalita ji zamíří a jejich zkušenost zmáčkne spoušť"</a:t>
            </a:r>
            <a:r>
              <a:rPr lang="en-US" dirty="0"/>
              <a:t> (Clemente in Davies, 2018).</a:t>
            </a:r>
          </a:p>
        </p:txBody>
      </p:sp>
      <p:sp>
        <p:nvSpPr>
          <p:cNvPr id="16" name="TextBox 15">
            <a:extLst>
              <a:ext uri="{FF2B5EF4-FFF2-40B4-BE49-F238E27FC236}">
                <a16:creationId xmlns:a16="http://schemas.microsoft.com/office/drawing/2014/main" id="{EAC4D34A-08AB-4A53-9FA6-30BFC1CA25AC}"/>
              </a:ext>
            </a:extLst>
          </p:cNvPr>
          <p:cNvSpPr txBox="1"/>
          <p:nvPr/>
        </p:nvSpPr>
        <p:spPr>
          <a:xfrm>
            <a:off x="8093131" y="5343720"/>
            <a:ext cx="3944282" cy="923330"/>
          </a:xfrm>
          <a:prstGeom prst="rect">
            <a:avLst/>
          </a:prstGeom>
          <a:noFill/>
        </p:spPr>
        <p:txBody>
          <a:bodyPr wrap="square" rtlCol="0">
            <a:spAutoFit/>
          </a:bodyPr>
          <a:lstStyle/>
          <a:p>
            <a:r>
              <a:rPr lang="en-US" i="1" dirty="0"/>
              <a:t>„Velká část pachatelů násilných činů byla obětmi dlouho předtím, než spáchali svůj první zločin" </a:t>
            </a:r>
            <a:r>
              <a:rPr lang="en-US" dirty="0"/>
              <a:t>(Western, 2018).</a:t>
            </a:r>
          </a:p>
        </p:txBody>
      </p:sp>
      <p:sp>
        <p:nvSpPr>
          <p:cNvPr id="17" name="TextBox 16">
            <a:extLst>
              <a:ext uri="{FF2B5EF4-FFF2-40B4-BE49-F238E27FC236}">
                <a16:creationId xmlns:a16="http://schemas.microsoft.com/office/drawing/2014/main" id="{84CA1EB0-C464-43A7-85FA-C8A6ED055941}"/>
              </a:ext>
            </a:extLst>
          </p:cNvPr>
          <p:cNvSpPr txBox="1"/>
          <p:nvPr/>
        </p:nvSpPr>
        <p:spPr>
          <a:xfrm>
            <a:off x="4402958" y="5343720"/>
            <a:ext cx="3563919" cy="923330"/>
          </a:xfrm>
          <a:prstGeom prst="rect">
            <a:avLst/>
          </a:prstGeom>
          <a:noFill/>
        </p:spPr>
        <p:txBody>
          <a:bodyPr wrap="square" rtlCol="0">
            <a:spAutoFit/>
          </a:bodyPr>
          <a:lstStyle/>
          <a:p>
            <a:r>
              <a:rPr lang="en-US" dirty="0"/>
              <a:t>Značná část </a:t>
            </a:r>
            <a:r>
              <a:rPr lang="cs-CZ" dirty="0"/>
              <a:t>odsouzených </a:t>
            </a:r>
            <a:r>
              <a:rPr lang="en-US" dirty="0"/>
              <a:t>žen se po nástupu do vězení ocitá ve větším bezpečí, než byla do té doby.</a:t>
            </a:r>
          </a:p>
        </p:txBody>
      </p:sp>
      <p:sp>
        <p:nvSpPr>
          <p:cNvPr id="18" name="TextBox 17">
            <a:extLst>
              <a:ext uri="{FF2B5EF4-FFF2-40B4-BE49-F238E27FC236}">
                <a16:creationId xmlns:a16="http://schemas.microsoft.com/office/drawing/2014/main" id="{874592CF-142C-4B3B-B898-AB19BBBE5848}"/>
              </a:ext>
            </a:extLst>
          </p:cNvPr>
          <p:cNvSpPr txBox="1"/>
          <p:nvPr/>
        </p:nvSpPr>
        <p:spPr>
          <a:xfrm flipH="1">
            <a:off x="492779" y="1799784"/>
            <a:ext cx="11384281" cy="1200329"/>
          </a:xfrm>
          <a:prstGeom prst="rect">
            <a:avLst/>
          </a:prstGeom>
          <a:noFill/>
        </p:spPr>
        <p:txBody>
          <a:bodyPr wrap="square" rtlCol="0">
            <a:spAutoFit/>
          </a:bodyPr>
          <a:lstStyle/>
          <a:p>
            <a:r>
              <a:rPr lang="cs-CZ" dirty="0"/>
              <a:t>Organizace založená v roce 2016 vytvořila program založený na principech přístupu TIC, který je v současnosti již zaveden ve všech 12 britských věznicích pro ženy. Tento program vychází ze dvou základních principů - ke zločinu často ženy dožene prožité trauma a v práci s nimi je potřeba respektovat skutečnost, že prožitek traumatu a jeho dopad se u žen může v mnohém lišit od mužů.</a:t>
            </a:r>
            <a:endParaRPr lang="en-US" dirty="0"/>
          </a:p>
        </p:txBody>
      </p:sp>
    </p:spTree>
    <p:extLst>
      <p:ext uri="{BB962C8B-B14F-4D97-AF65-F5344CB8AC3E}">
        <p14:creationId xmlns:p14="http://schemas.microsoft.com/office/powerpoint/2010/main" val="98943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4"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D459CEF-F043-48C7-A38B-ADD3771A0115}"/>
              </a:ext>
            </a:extLst>
          </p:cNvPr>
          <p:cNvSpPr>
            <a:spLocks noGrp="1"/>
          </p:cNvSpPr>
          <p:nvPr>
            <p:ph type="title"/>
          </p:nvPr>
        </p:nvSpPr>
        <p:spPr>
          <a:xfrm>
            <a:off x="492370" y="605896"/>
            <a:ext cx="3084844" cy="5646208"/>
          </a:xfrm>
        </p:spPr>
        <p:txBody>
          <a:bodyPr anchor="ctr">
            <a:normAutofit/>
          </a:bodyPr>
          <a:lstStyle/>
          <a:p>
            <a:r>
              <a:rPr lang="cs-CZ" sz="3600" dirty="0">
                <a:solidFill>
                  <a:srgbClr val="FFFFFF"/>
                </a:solidFill>
              </a:rPr>
              <a:t>Děkujeme za pozornost</a:t>
            </a:r>
            <a:endParaRPr lang="en-US" sz="3600" dirty="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C4A6AFCD-F905-4964-8FB1-7A8C8D2FFD07}"/>
              </a:ext>
            </a:extLst>
          </p:cNvPr>
          <p:cNvSpPr>
            <a:spLocks noGrp="1"/>
          </p:cNvSpPr>
          <p:nvPr>
            <p:ph idx="1"/>
          </p:nvPr>
        </p:nvSpPr>
        <p:spPr>
          <a:xfrm>
            <a:off x="4742016" y="605896"/>
            <a:ext cx="6413663" cy="5646208"/>
          </a:xfrm>
        </p:spPr>
        <p:txBody>
          <a:bodyPr anchor="ctr">
            <a:normAutofit/>
          </a:bodyPr>
          <a:lstStyle/>
          <a:p>
            <a:r>
              <a:rPr lang="en-US" sz="2400" dirty="0"/>
              <a:t>„Jako sociální pracovníci nejsme většina z nás bohatí ani slavní. Naše námaha za druhé se jen zřídka,  pokud vůbec někdy, dostane do titulků zpráv. Pro klienty, kterým každý den pomáháme, jsme přesto hrdinové. Pro ty, kterým se tento svět zdá být chladným, krutým a  tvrdým místem, jsme živým důkazem toho, že soucit, laskavost a péče jsou na této planetě stále živé a v pořádku. Jsme jejich zdrojem pomoci a majákem naděje. Jsme jejich hrdiny“ (Hartman, 2014).</a:t>
            </a:r>
          </a:p>
          <a:p>
            <a:endParaRPr lang="en-US" dirty="0"/>
          </a:p>
        </p:txBody>
      </p:sp>
    </p:spTree>
    <p:extLst>
      <p:ext uri="{BB962C8B-B14F-4D97-AF65-F5344CB8AC3E}">
        <p14:creationId xmlns:p14="http://schemas.microsoft.com/office/powerpoint/2010/main" val="262431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8">
            <a:extLst>
              <a:ext uri="{FF2B5EF4-FFF2-40B4-BE49-F238E27FC236}">
                <a16:creationId xmlns:a16="http://schemas.microsoft.com/office/drawing/2014/main" id="{63E00694-E403-4987-8634-15F6D8E4C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t>/</a:t>
            </a:r>
          </a:p>
        </p:txBody>
      </p:sp>
      <p:sp>
        <p:nvSpPr>
          <p:cNvPr id="2" name="Title 1">
            <a:extLst>
              <a:ext uri="{FF2B5EF4-FFF2-40B4-BE49-F238E27FC236}">
                <a16:creationId xmlns:a16="http://schemas.microsoft.com/office/drawing/2014/main" id="{926B676B-36B1-4E46-AB20-46A40492E949}"/>
              </a:ext>
            </a:extLst>
          </p:cNvPr>
          <p:cNvSpPr>
            <a:spLocks noGrp="1"/>
          </p:cNvSpPr>
          <p:nvPr>
            <p:ph type="title"/>
          </p:nvPr>
        </p:nvSpPr>
        <p:spPr>
          <a:xfrm>
            <a:off x="1097280" y="4844374"/>
            <a:ext cx="10058400" cy="1188995"/>
          </a:xfrm>
        </p:spPr>
        <p:txBody>
          <a:bodyPr anchor="ctr">
            <a:normAutofit/>
          </a:bodyPr>
          <a:lstStyle/>
          <a:p>
            <a:pPr algn="ctr"/>
            <a:r>
              <a:rPr lang="cs-CZ" dirty="0"/>
              <a:t>Realizace projektu</a:t>
            </a:r>
            <a:endParaRPr lang="en-US" dirty="0"/>
          </a:p>
        </p:txBody>
      </p:sp>
      <p:graphicFrame>
        <p:nvGraphicFramePr>
          <p:cNvPr id="5" name="Content Placeholder 4">
            <a:extLst>
              <a:ext uri="{FF2B5EF4-FFF2-40B4-BE49-F238E27FC236}">
                <a16:creationId xmlns:a16="http://schemas.microsoft.com/office/drawing/2014/main" id="{412D06EE-568E-4D6B-AC20-E9B65FD0BDA6}"/>
              </a:ext>
            </a:extLst>
          </p:cNvPr>
          <p:cNvGraphicFramePr>
            <a:graphicFrameLocks noGrp="1"/>
          </p:cNvGraphicFramePr>
          <p:nvPr>
            <p:ph idx="1"/>
            <p:extLst>
              <p:ext uri="{D42A27DB-BD31-4B8C-83A1-F6EECF244321}">
                <p14:modId xmlns:p14="http://schemas.microsoft.com/office/powerpoint/2010/main" val="3154372062"/>
              </p:ext>
            </p:extLst>
          </p:nvPr>
        </p:nvGraphicFramePr>
        <p:xfrm>
          <a:off x="1036319" y="680936"/>
          <a:ext cx="10119362" cy="3765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1324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7A6634E-A92F-4F12-AC43-4EF3AEECC0B4}"/>
              </a:ext>
            </a:extLst>
          </p:cNvPr>
          <p:cNvSpPr>
            <a:spLocks noGrp="1"/>
          </p:cNvSpPr>
          <p:nvPr>
            <p:ph type="title"/>
          </p:nvPr>
        </p:nvSpPr>
        <p:spPr>
          <a:xfrm>
            <a:off x="1066800" y="5252936"/>
            <a:ext cx="10058400" cy="1028715"/>
          </a:xfrm>
        </p:spPr>
        <p:txBody>
          <a:bodyPr>
            <a:normAutofit/>
          </a:bodyPr>
          <a:lstStyle/>
          <a:p>
            <a:pPr algn="ctr"/>
            <a:r>
              <a:rPr lang="cs-CZ">
                <a:solidFill>
                  <a:srgbClr val="FFFFFF"/>
                </a:solidFill>
              </a:rPr>
              <a:t> Cíl projektu</a:t>
            </a:r>
            <a:endParaRPr lang="en-US" dirty="0">
              <a:solidFill>
                <a:srgbClr val="FFFFFF"/>
              </a:solidFill>
            </a:endParaRPr>
          </a:p>
        </p:txBody>
      </p:sp>
      <p:sp>
        <p:nvSpPr>
          <p:cNvPr id="39" name="Rectangle 38">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3F3EE9E0-DD15-4F7B-9175-E2CB6635EDAC}"/>
              </a:ext>
            </a:extLst>
          </p:cNvPr>
          <p:cNvGraphicFramePr>
            <a:graphicFrameLocks noGrp="1"/>
          </p:cNvGraphicFramePr>
          <p:nvPr>
            <p:ph idx="1"/>
            <p:extLst>
              <p:ext uri="{D42A27DB-BD31-4B8C-83A1-F6EECF244321}">
                <p14:modId xmlns:p14="http://schemas.microsoft.com/office/powerpoint/2010/main" val="3894471990"/>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6807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0CA66FE-C7FC-4CDE-9A60-BF12FAC4F1D9}"/>
              </a:ext>
            </a:extLst>
          </p:cNvPr>
          <p:cNvSpPr>
            <a:spLocks noGrp="1"/>
          </p:cNvSpPr>
          <p:nvPr>
            <p:ph type="title"/>
          </p:nvPr>
        </p:nvSpPr>
        <p:spPr>
          <a:xfrm>
            <a:off x="492370" y="516835"/>
            <a:ext cx="3084844" cy="5772840"/>
          </a:xfrm>
        </p:spPr>
        <p:txBody>
          <a:bodyPr anchor="ctr">
            <a:normAutofit/>
          </a:bodyPr>
          <a:lstStyle/>
          <a:p>
            <a:r>
              <a:rPr lang="cs-CZ" sz="3600">
                <a:solidFill>
                  <a:srgbClr val="FFFFFF"/>
                </a:solidFill>
              </a:rPr>
              <a:t>Pojetí a zaměření projektu</a:t>
            </a:r>
            <a:endParaRPr lang="en-US" sz="3600" dirty="0">
              <a:solidFill>
                <a:srgbClr val="FFFFFF"/>
              </a:solidFill>
            </a:endParaRPr>
          </a:p>
        </p:txBody>
      </p:sp>
      <p:sp>
        <p:nvSpPr>
          <p:cNvPr id="14" name="Rectangle 13">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F6853AE4-30AF-45E3-A73D-07DF375D1FF0}"/>
              </a:ext>
            </a:extLst>
          </p:cNvPr>
          <p:cNvGraphicFramePr>
            <a:graphicFrameLocks noGrp="1"/>
          </p:cNvGraphicFramePr>
          <p:nvPr>
            <p:ph idx="1"/>
            <p:extLst>
              <p:ext uri="{D42A27DB-BD31-4B8C-83A1-F6EECF244321}">
                <p14:modId xmlns:p14="http://schemas.microsoft.com/office/powerpoint/2010/main" val="4194534963"/>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0107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30F8E-7FA6-4394-8E73-8FE40F0C9E23}"/>
              </a:ext>
            </a:extLst>
          </p:cNvPr>
          <p:cNvSpPr>
            <a:spLocks noGrp="1"/>
          </p:cNvSpPr>
          <p:nvPr>
            <p:ph type="title"/>
          </p:nvPr>
        </p:nvSpPr>
        <p:spPr/>
        <p:txBody>
          <a:bodyPr>
            <a:normAutofit fontScale="90000"/>
          </a:bodyPr>
          <a:lstStyle/>
          <a:p>
            <a:r>
              <a:rPr lang="cs-CZ" dirty="0"/>
              <a:t>Využití přístupu Trauma-Informed Care v sociální práci s vybranými cílovými skupinami</a:t>
            </a:r>
            <a:endParaRPr lang="en-US" dirty="0"/>
          </a:p>
        </p:txBody>
      </p:sp>
      <p:graphicFrame>
        <p:nvGraphicFramePr>
          <p:cNvPr id="4" name="Content Placeholder 3">
            <a:extLst>
              <a:ext uri="{FF2B5EF4-FFF2-40B4-BE49-F238E27FC236}">
                <a16:creationId xmlns:a16="http://schemas.microsoft.com/office/drawing/2014/main" id="{9F389B73-B700-4D86-BB81-A5063BEDD52E}"/>
              </a:ext>
            </a:extLst>
          </p:cNvPr>
          <p:cNvGraphicFramePr>
            <a:graphicFrameLocks noGrp="1"/>
          </p:cNvGraphicFramePr>
          <p:nvPr>
            <p:ph idx="1"/>
            <p:extLst>
              <p:ext uri="{D42A27DB-BD31-4B8C-83A1-F6EECF244321}">
                <p14:modId xmlns:p14="http://schemas.microsoft.com/office/powerpoint/2010/main" val="2761264610"/>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9333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91CFFE5-C9C2-4A7A-B38E-9F51399017E4}"/>
              </a:ext>
            </a:extLst>
          </p:cNvPr>
          <p:cNvSpPr>
            <a:spLocks noGrp="1"/>
          </p:cNvSpPr>
          <p:nvPr>
            <p:ph type="title"/>
          </p:nvPr>
        </p:nvSpPr>
        <p:spPr>
          <a:xfrm>
            <a:off x="1066800" y="5252936"/>
            <a:ext cx="10058400" cy="1028715"/>
          </a:xfrm>
        </p:spPr>
        <p:txBody>
          <a:bodyPr>
            <a:normAutofit/>
          </a:bodyPr>
          <a:lstStyle/>
          <a:p>
            <a:pPr algn="ctr"/>
            <a:r>
              <a:rPr lang="cs-CZ">
                <a:solidFill>
                  <a:srgbClr val="FFFFFF"/>
                </a:solidFill>
              </a:rPr>
              <a:t>Přínos projektu a  jeho využití v praxi</a:t>
            </a:r>
            <a:endParaRPr lang="en-US" dirty="0">
              <a:solidFill>
                <a:srgbClr val="FFFFFF"/>
              </a:solidFill>
            </a:endParaRPr>
          </a:p>
        </p:txBody>
      </p:sp>
      <p:sp>
        <p:nvSpPr>
          <p:cNvPr id="23" name="Rectangle 22">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985F8D13-683E-4AF8-A19E-042E9163C3A2}"/>
              </a:ext>
            </a:extLst>
          </p:cNvPr>
          <p:cNvGraphicFramePr>
            <a:graphicFrameLocks noGrp="1"/>
          </p:cNvGraphicFramePr>
          <p:nvPr>
            <p:ph idx="1"/>
            <p:extLst>
              <p:ext uri="{D42A27DB-BD31-4B8C-83A1-F6EECF244321}">
                <p14:modId xmlns:p14="http://schemas.microsoft.com/office/powerpoint/2010/main" val="2792409807"/>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0453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5D721-8052-4063-89B0-5EBD4F543B59}"/>
              </a:ext>
            </a:extLst>
          </p:cNvPr>
          <p:cNvSpPr>
            <a:spLocks noGrp="1"/>
          </p:cNvSpPr>
          <p:nvPr>
            <p:ph type="title"/>
          </p:nvPr>
        </p:nvSpPr>
        <p:spPr>
          <a:xfrm>
            <a:off x="1066800" y="613269"/>
            <a:ext cx="10058400" cy="1450757"/>
          </a:xfrm>
        </p:spPr>
        <p:txBody>
          <a:bodyPr>
            <a:normAutofit fontScale="90000"/>
          </a:bodyPr>
          <a:lstStyle/>
          <a:p>
            <a:pPr algn="ctr">
              <a:lnSpc>
                <a:spcPct val="100000"/>
              </a:lnSpc>
            </a:pPr>
            <a:r>
              <a:rPr lang="cs-CZ" sz="4200" dirty="0"/>
              <a:t>Přístup Trauma-Informed Care v sociální práci</a:t>
            </a:r>
            <a:br>
              <a:rPr lang="cs-CZ" sz="4200" dirty="0"/>
            </a:br>
            <a:r>
              <a:rPr lang="cs-CZ" sz="2700" dirty="0"/>
              <a:t>ZÁKLADNÍ CHARAKTERISTIKA  A TEORETICKÁ VÝCHODISKA</a:t>
            </a:r>
            <a:br>
              <a:rPr lang="cs-CZ" sz="4400" b="1" dirty="0"/>
            </a:br>
            <a:endParaRPr lang="en-US" sz="4200" i="1" dirty="0"/>
          </a:p>
        </p:txBody>
      </p:sp>
      <p:sp>
        <p:nvSpPr>
          <p:cNvPr id="3" name="Content Placeholder 2">
            <a:extLst>
              <a:ext uri="{FF2B5EF4-FFF2-40B4-BE49-F238E27FC236}">
                <a16:creationId xmlns:a16="http://schemas.microsoft.com/office/drawing/2014/main" id="{1C2C83A8-C57A-4CA7-ADEB-6052E9993ECD}"/>
              </a:ext>
            </a:extLst>
          </p:cNvPr>
          <p:cNvSpPr>
            <a:spLocks noGrp="1"/>
          </p:cNvSpPr>
          <p:nvPr>
            <p:ph idx="1"/>
          </p:nvPr>
        </p:nvSpPr>
        <p:spPr>
          <a:xfrm>
            <a:off x="1097281" y="1845734"/>
            <a:ext cx="10481912" cy="4023360"/>
          </a:xfrm>
        </p:spPr>
        <p:txBody>
          <a:bodyPr>
            <a:normAutofit fontScale="92500" lnSpcReduction="10000"/>
          </a:bodyPr>
          <a:lstStyle/>
          <a:p>
            <a:r>
              <a:rPr lang="cs-CZ" sz="2200" b="1" i="1" dirty="0"/>
              <a:t>„Z faktorů, kterými jsou ovlivněni uživatelé sociálních služeb, představuje trauma ten nejčastější"</a:t>
            </a:r>
            <a:r>
              <a:rPr lang="cs-CZ" sz="2200" b="1" dirty="0"/>
              <a:t> </a:t>
            </a:r>
            <a:r>
              <a:rPr lang="cs-CZ" dirty="0"/>
              <a:t>(Grant, 2012).  </a:t>
            </a:r>
          </a:p>
          <a:p>
            <a:r>
              <a:rPr lang="en-US" b="1" dirty="0">
                <a:solidFill>
                  <a:srgbClr val="FF0000"/>
                </a:solidFill>
              </a:rPr>
              <a:t>70.4 % </a:t>
            </a:r>
            <a:r>
              <a:rPr lang="en-US" dirty="0"/>
              <a:t>respondentů z běžné populace bylo vystaveno v průběhu života traumatické události, průměrná expozice představuje 3.2 traumatu na osobu (studie WHO realizovaná ve 24 zemích</a:t>
            </a:r>
            <a:r>
              <a:rPr lang="cs-CZ" dirty="0"/>
              <a:t>, 2017</a:t>
            </a:r>
            <a:r>
              <a:rPr lang="en-US" dirty="0"/>
              <a:t>)</a:t>
            </a:r>
            <a:endParaRPr lang="cs-CZ" dirty="0"/>
          </a:p>
          <a:p>
            <a:r>
              <a:rPr lang="cs-CZ" sz="2400" b="1" dirty="0"/>
              <a:t>Trauma-Informed Care je přístupem v oblasti zdravotních a  sociálních služeb, který vychází z předpokladu, že s velkou pravděpodobností má jedinec v anamnéze určité trauma. Dokáže rozpoznat přítomnost příznaků traumatu a  uznat roli, jakou může toto trauma hrát v životě daného jedince i pro poskytovatele služby. TIC rozumí vše prostupující povaze traumatu a jeho možnému vlivu. Podporuje prostředí, které přispívá k uzdravení a obnově, spíše než praktiky a  služby, které by mohly jedince neúmyslně retraumatizovat </a:t>
            </a:r>
            <a:r>
              <a:rPr lang="cs-CZ" sz="2400" dirty="0"/>
              <a:t>(ITTIC. Buffalo Center for Social Research, 2018)</a:t>
            </a:r>
          </a:p>
          <a:p>
            <a:r>
              <a:rPr lang="cs-CZ" dirty="0"/>
              <a:t>Zásadní je uvědomnění, že mnozí klienti mají potřeby související s prožitým či  prožívaným traumatem a měli by prospěch z přístupu a specifických intervencí reflektujících tuto skutečnost (Wilson et al., 2013).</a:t>
            </a:r>
            <a:endParaRPr lang="en-US" dirty="0"/>
          </a:p>
          <a:p>
            <a:endParaRPr lang="en-US" dirty="0"/>
          </a:p>
          <a:p>
            <a:endParaRPr lang="cs-CZ" dirty="0"/>
          </a:p>
          <a:p>
            <a:endParaRPr lang="cs-CZ" dirty="0"/>
          </a:p>
          <a:p>
            <a:pPr marL="0" indent="0">
              <a:buNone/>
            </a:pPr>
            <a:endParaRPr lang="cs-CZ" dirty="0"/>
          </a:p>
        </p:txBody>
      </p:sp>
    </p:spTree>
    <p:extLst>
      <p:ext uri="{BB962C8B-B14F-4D97-AF65-F5344CB8AC3E}">
        <p14:creationId xmlns:p14="http://schemas.microsoft.com/office/powerpoint/2010/main" val="1570733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37A3E8-AF63-42DF-ABCE-4BB8F076088D}"/>
              </a:ext>
            </a:extLst>
          </p:cNvPr>
          <p:cNvSpPr>
            <a:spLocks noGrp="1"/>
          </p:cNvSpPr>
          <p:nvPr>
            <p:ph type="title"/>
          </p:nvPr>
        </p:nvSpPr>
        <p:spPr/>
        <p:txBody>
          <a:bodyPr>
            <a:normAutofit/>
          </a:bodyPr>
          <a:lstStyle/>
          <a:p>
            <a:r>
              <a:rPr lang="cs-CZ" sz="4200" dirty="0"/>
              <a:t>Přístup Trauma-Informed Care v sociální práci</a:t>
            </a:r>
            <a:endParaRPr lang="en-US" sz="4200" dirty="0"/>
          </a:p>
        </p:txBody>
      </p:sp>
      <p:sp>
        <p:nvSpPr>
          <p:cNvPr id="7" name="Content Placeholder 6">
            <a:extLst>
              <a:ext uri="{FF2B5EF4-FFF2-40B4-BE49-F238E27FC236}">
                <a16:creationId xmlns:a16="http://schemas.microsoft.com/office/drawing/2014/main" id="{E8243258-0E12-4D30-AD15-2D8394BA8E81}"/>
              </a:ext>
            </a:extLst>
          </p:cNvPr>
          <p:cNvSpPr>
            <a:spLocks noGrp="1"/>
          </p:cNvSpPr>
          <p:nvPr>
            <p:ph idx="1"/>
          </p:nvPr>
        </p:nvSpPr>
        <p:spPr>
          <a:xfrm>
            <a:off x="1723457" y="1898442"/>
            <a:ext cx="10058400" cy="4023360"/>
          </a:xfrm>
        </p:spPr>
        <p:txBody>
          <a:bodyPr>
            <a:normAutofit/>
          </a:bodyPr>
          <a:lstStyle/>
          <a:p>
            <a:r>
              <a:rPr lang="cs-CZ" dirty="0"/>
              <a:t>Základní charakteristikou přístupu TIC je posun v tom, jak daného jedince vnímáme:</a:t>
            </a:r>
          </a:p>
          <a:p>
            <a:endParaRPr lang="cs-CZ" dirty="0"/>
          </a:p>
          <a:p>
            <a:endParaRPr lang="cs-CZ" dirty="0"/>
          </a:p>
          <a:p>
            <a:endParaRPr lang="cs-CZ" dirty="0"/>
          </a:p>
          <a:p>
            <a:endParaRPr lang="cs-CZ" dirty="0"/>
          </a:p>
          <a:p>
            <a:r>
              <a:rPr lang="cs-CZ" dirty="0"/>
              <a:t>ZÁKLADNÍ PRINCIPY:</a:t>
            </a:r>
          </a:p>
          <a:p>
            <a:endParaRPr lang="cs-CZ" dirty="0"/>
          </a:p>
          <a:p>
            <a:endParaRPr lang="cs-CZ" dirty="0"/>
          </a:p>
          <a:p>
            <a:endParaRPr lang="en-US" dirty="0"/>
          </a:p>
        </p:txBody>
      </p:sp>
      <p:graphicFrame>
        <p:nvGraphicFramePr>
          <p:cNvPr id="8" name="Diagram 7">
            <a:extLst>
              <a:ext uri="{FF2B5EF4-FFF2-40B4-BE49-F238E27FC236}">
                <a16:creationId xmlns:a16="http://schemas.microsoft.com/office/drawing/2014/main" id="{5A6008DA-E9A2-4853-ACA9-8A70C0F4140B}"/>
              </a:ext>
            </a:extLst>
          </p:cNvPr>
          <p:cNvGraphicFramePr/>
          <p:nvPr>
            <p:extLst>
              <p:ext uri="{D42A27DB-BD31-4B8C-83A1-F6EECF244321}">
                <p14:modId xmlns:p14="http://schemas.microsoft.com/office/powerpoint/2010/main" val="3316901581"/>
              </p:ext>
            </p:extLst>
          </p:nvPr>
        </p:nvGraphicFramePr>
        <p:xfrm>
          <a:off x="2062480" y="28660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id="{709BCCA0-3DBD-40FB-8809-3ED4976D7BFE}"/>
              </a:ext>
            </a:extLst>
          </p:cNvPr>
          <p:cNvGraphicFramePr/>
          <p:nvPr>
            <p:extLst>
              <p:ext uri="{D42A27DB-BD31-4B8C-83A1-F6EECF244321}">
                <p14:modId xmlns:p14="http://schemas.microsoft.com/office/powerpoint/2010/main" val="4121772677"/>
              </p:ext>
            </p:extLst>
          </p:nvPr>
        </p:nvGraphicFramePr>
        <p:xfrm>
          <a:off x="1405823" y="4148489"/>
          <a:ext cx="9441314" cy="21438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996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425E92-90E3-4AA5-9BE3-DB90E3559783}"/>
              </a:ext>
            </a:extLst>
          </p:cNvPr>
          <p:cNvSpPr>
            <a:spLocks noGrp="1"/>
          </p:cNvSpPr>
          <p:nvPr>
            <p:ph type="title"/>
          </p:nvPr>
        </p:nvSpPr>
        <p:spPr>
          <a:xfrm>
            <a:off x="965030" y="963997"/>
            <a:ext cx="3254691" cy="4938361"/>
          </a:xfrm>
        </p:spPr>
        <p:txBody>
          <a:bodyPr anchor="ctr">
            <a:normAutofit/>
          </a:bodyPr>
          <a:lstStyle/>
          <a:p>
            <a:pPr algn="r"/>
            <a:r>
              <a:rPr lang="en-US" sz="3100" b="1" i="1" dirty="0"/>
              <a:t>"Pochopili jsme, že trauma není jen událost, která se odehrála někdy v minulosti; je to také otisk zanechaný touto zkušeností na mysli, mozku a těle" </a:t>
            </a:r>
            <a:r>
              <a:rPr lang="en-US" sz="2400" dirty="0"/>
              <a:t>(van der Kolk, 2014)</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0F803DA-1A1A-4E2F-9C5C-4E98B7BD132E}"/>
              </a:ext>
            </a:extLst>
          </p:cNvPr>
          <p:cNvSpPr>
            <a:spLocks noGrp="1"/>
          </p:cNvSpPr>
          <p:nvPr>
            <p:ph idx="1"/>
          </p:nvPr>
        </p:nvSpPr>
        <p:spPr>
          <a:xfrm>
            <a:off x="5134883" y="963507"/>
            <a:ext cx="6092088" cy="4938851"/>
          </a:xfrm>
        </p:spPr>
        <p:txBody>
          <a:bodyPr anchor="ctr">
            <a:normAutofit/>
          </a:bodyPr>
          <a:lstStyle/>
          <a:p>
            <a:pPr marL="0" indent="0">
              <a:buNone/>
            </a:pPr>
            <a:r>
              <a:rPr lang="cs-CZ" sz="2200" b="1" dirty="0"/>
              <a:t>Služby a programy, které využívají v praxi model přístupu TIC, vykazují u uživatelů pokles symptomů, zlepšení jejich každodenního fungování a snížení počtu hospitalizací a krizových intervencí </a:t>
            </a:r>
            <a:r>
              <a:rPr lang="cs-CZ" sz="2200" dirty="0"/>
              <a:t>(Kezelman, 2014) </a:t>
            </a:r>
            <a:r>
              <a:rPr lang="cs-CZ" sz="2200" b="1" dirty="0"/>
              <a:t>a také menší míru klientů, kteří ze služby předčasně odcházejí nebo program nedokončí   </a:t>
            </a:r>
            <a:r>
              <a:rPr lang="cs-CZ" sz="2200" dirty="0"/>
              <a:t>(</a:t>
            </a:r>
            <a:r>
              <a:rPr lang="cs-CZ" dirty="0"/>
              <a:t>Elliot et al., 2005).</a:t>
            </a:r>
          </a:p>
          <a:p>
            <a:pPr marL="0" indent="0">
              <a:buNone/>
            </a:pPr>
            <a:r>
              <a:rPr lang="cs-CZ" sz="1800" i="1" dirty="0"/>
              <a:t>„</a:t>
            </a:r>
            <a:r>
              <a:rPr lang="cs-CZ" i="1" dirty="0"/>
              <a:t>Uzdravení  z traumatu  je  především o vztazích – o  obnovení důvěry, znovunabytí sebevědomí, návratu k pocitu bezpečí a opětovném spojení s láskou. Samozřejmě, léky mohou pomoci zmírnit příznaky a rozhovor s</a:t>
            </a:r>
            <a:r>
              <a:rPr lang="cs-CZ" dirty="0"/>
              <a:t> </a:t>
            </a:r>
            <a:r>
              <a:rPr lang="cs-CZ" i="1" dirty="0"/>
              <a:t> terapeutem může být nesmírně užitečný. Ale léčení a uzdravení je nemožné  –  i s těmi nejlepšími léky a terapií na světě  – bez stálých, pečujících vztahů s druhými“</a:t>
            </a:r>
            <a:r>
              <a:rPr lang="cs-CZ" dirty="0"/>
              <a:t>    (Perry a  Szalavitz, </a:t>
            </a:r>
            <a:r>
              <a:rPr lang="cs-CZ"/>
              <a:t>2006).</a:t>
            </a:r>
            <a:endParaRPr lang="en-US" dirty="0"/>
          </a:p>
        </p:txBody>
      </p:sp>
    </p:spTree>
    <p:extLst>
      <p:ext uri="{BB962C8B-B14F-4D97-AF65-F5344CB8AC3E}">
        <p14:creationId xmlns:p14="http://schemas.microsoft.com/office/powerpoint/2010/main" val="37465367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FFB65A0F-99F2-4AB4-B984-25A3494E0190"/>
  <p:tag name="ISPRING_SCORM_RATE_SLIDES" val="1"/>
  <p:tag name="ISPRING_SCORM_PASSING_SCORE" val="100.0000000000"/>
  <p:tag name="ISPRINGONLINEFOLDERID" val="0"/>
  <p:tag name="ISPRINGONLINEFOLDERPATH" val="Content List"/>
  <p:tag name="ISPRINGCLOUDFOLDERID" val="0"/>
  <p:tag name="ISPRINGCLOUDFOLDERPATH" val="Content List"/>
  <p:tag name="ISPRING_PRESENTATION_TITLE" val="Publish"/>
  <p:tag name="ISPRING_PLAYERS_CUSTOMIZATION" val="UEsDBBQAAgAIAChkLEd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AoZCxHhRZNjMwDAAAxDwAAJwAAAHVuaXZlcnNhbC9mbGFzaF9wdWJsaXNoaW5nX3NldHRpbmdzLnhtbNVXX3PaRhB/51PcqJPHIDu1a4cReDy2GDPBQJDcJtPpeA7dgq4+3am6E4Q89dPkg/WTdE9nYwg4Fc244/ICWu3+9t9v97jg7FMmyBwKzZVse4fNA4+ATBTjctb2buLu61OPaEMlo0JJaHtSeeSs0wjyciK4TiMwBlU1QRipW7lpe6kxecv3F4tFk+u8sG+VKA3i62aiMj8vQIM0UPi5oEv8MssctNdpNAgJnOhasVIA4QxDkNxGR0VXUJ16vlOb0ORuVqhSsgslVEGK2aTt/dCtPg86DuqSZyBtcrqDQis2LcoYt/FQEfHPQFLgsxQDPznyyIIzk7a9N0cWBbX9bZQK2+VALcqFwmSkuYfPwFBGDXWPzp+BT0Y/CJyILSXNeBLjG2Lzb3uX8W3U712Gt4NhHEa3V/F138Wwh1Ecfoj3MIp7cT/cR78u/NXHUTju9wbvbuPhsB/3Ro9WWNGNggT+ZsUCrKwqiwRWBQtMWmYTSblAsn1VRg0G6SpoMYNYdTk2cUqFBo/8nsPsfUkFN0tk9QGy+g4gP9c5JGZs29b2TFGC9wjnADEw7OWKEsdvV5Q4Od1I3XfeH9PaGWVAjaFJiuRBWRVa4K+LHtSmSm6kZp/JRAm2SgiyCbABzWBtJKI7LruoeeiRKTZBYKrnBafCI9xg6snKWJcTbbiphrC7rkkQC4cdyHW0VYokpYXeqPiq6pb4SefXgTKgf3OlcKKnVH9RpWBkqUoi+B0Qowi2uczwVwpkfZjItFBZJcVxN0QLjsHNOSyAndVx9BFdZCVa4qbJBRjn4Y+SfyYTmKoCcYHOcSehnGuH39wLOKdaP4LShxhfuRHpDS7DD69sgpTNqUz2BEduQJab58CnmLtU6EIIhdVcg8DKJLTUUPWHcVap1Umztu+Uzqum20ZWoNhujvE4THyRIIu5LKEuYEIlUVIsCU1wU2hLoTlXpUaJI4uD1v8qQGdKuKxCneGwobOCQVEH7eDwzY9Hxz+dnL5tNf2//vzy+ptG99tzJKj15tbnxZPruZ7VV0v6H4y+saq3bLuqyCxD2ZbT3cfP/ZrcXiSBbxfc7n1XreWXuO6i8Hx8cUXGYXTTj6NWHTIMFMGCJSmyaWr/rNSxGd7E2I6wjupoHP5cKwzsS61JCKNacMNaebyrozV2x8Bo7QioFQLu8Jk7MHCLC55xZOX/YjyfmpTvn+z/ZDq/69+IG+1nmk6gRZJiR5+NBS9++z1neV9SxdzT6v6wcWEI/J1XM/sm45JnWEd7uq/uc53jowO8gux81Wgg2uY1t9P4G1BLAwQUAAIACAAoZCxHPtiCoKsCAABUCgAAIQAAAHVuaXZlcnNhbC9mbGFzaF9za2luX3NldHRpbmdzLnhtbJVW207jMBB95yuq7nvDXtmVTCUoXQmpuyBAvDvJNLHq2JU9Kdu/X9uxidMmNK2FVJ85xzMez0whesPE/GIyIZnkUj0DIhOFtkjAJiy/nqY1ohSzTAoEgTMhVUX5dP7pt/uQxDFPqeQO1FjNmmbQurlynzES7+P7lV1DgkxWWyr2K1nIWUqzTaFkLfKToZX7LSjOxMYwL39dLZaDDjjTeI9QdWJa/rRrnGSrQGuwIf1Y2nVSxWkKPHi6dJ+RmtbVx7c/kO2YZuhkN5/tGpJtaQHnJNk8jDn9bAHCPzTUr1/sGqRyugd11uFyW2/PEihZ2IR2NR8/4ruGS5qb9jOCu0u7Tgrshayjk6/g0/Ptzq6I5L/GfU9suyrJH21eDwaCffSUwxxVDSQJu8amS/n2UKPpj2CPkZbzaGJ+pLWOWS3W8p7gjYk8InmgZbxKXlewaMKNiF285S8Wt25SzNeUa899x6IAFew8GEXYgi3zr8nqETMCW+YzZzk8CL4/juDQ1IjCE99S/5hR9r24k35jBkHNNmQs7ILVulrZztVRrB4InErmMNc2nhdWgX03kjisiSk5CooIumMFRSbFH8tL9+42miQHBl9q/YVFkCGHvnpzMZopHefL7S9OJoQ0vwrt5Zr9BM0Qv55SRJqVlflV0tOJ15kuMYmZJv0KOyYNHdS9WMtI43wPiSqqNqBepORj3QiJoMceL5vmGqKTJMoBSfqzTPwhfekXdZWCWppXYxDKpos1vJIVJTd/+MrgDfKuYMDYKLE0xwnK3qsyAnwJAFVZGWq22TSWqubIOOwg9H4EuAsP3YxoU6ND5XaDK1hj1CMeGFWQflK0hRLzuoYewasJq1/RWEYUPdJUu5t1+j4M4ejozlwO48zWXkxqAF9LnaON/TiHBrT/Tf4HUEsDBBQAAgAIAChkLEcvyuJwoQMAAEIOAAAmAAAAdW5pdmVyc2FsL2h0bWxfcHVibGlzaGluZ19zZXR0aW5ncy54bWzVV21z2kYQ/s6vuFEnH4PsxKkdRuDx2GLMhAABuU2m0/EcugVdfbpT704Q8qm/Jj+sv6R7OhubYLsib234AlrtPrv77N4jER2/zwVZgDZcyXaw39wLCMhUMS7n7eAi6T49CoixVDIqlIR2IFVAjjuNqCingptsAtaiqyEII02rsO0gs7ZoheFyuWxyU2h3V4nSIr5ppioPCw0GpAUdFoKu8MuuCjBBp9EgJPKm14qVAghnWILkrjoqzm0ugtB7TWl6NdeqlOxUCaWJnk/bwU/d6nPj45HOeA7S9WY6aHRm26KMcVcOFRP+AUgGfJ5h3YcHAVlyZrN28OzAoaB3uI1SYfsWqEM5VdiLtNfwOVjKqKX+0uez8N6aG4M3sZWkOU8TvENc++3gLLmc9Htn8eVgmMSTy/Pkdd/XsENQEr9NdghKekk/3sW/Lvz5u1E87vcGry6T4bCf9Ea3UcjoBiFRuMlYhMyqUqewJiyyWZlPJeUCd+0TGg1Y3FZB9RwS1eU4xBkVBgLyRwHzNyUV3K5wqfdwqa8AihNTQGrHbmztwOoSgls4D4iF4SzXK/Hi5XolDo82Wg999tu27q0yotbSNMPlQVtVWhTeNd24zZTcaM1dk6kSbN3QDFkW2MuJ5lQEhFvsLV3ftY4B2+UC+Xex+82ZtFvNpRnVZoPDNY9uldPObwNlwfzum/Omh1x/VaVgZKVKIvgVEKsIDq7M8VcG5O7xIDOt8soqqLHECM6ALDgsgR3XSfQOU+QlRqJ0FAKsz/BnyT+QKcyURlygCxQZtHPj8Zs7ARfUmFtQelPjE7/0vcFZ/PaJa5CyBZXpjuA4bcgL+y3wKfYuFaYQQiGbdyCQmZSWBqr5MM4qtzpt1s6d0UU1dDfIChTHzbEej4k3UtxCLkuoC5hSSZQUK0JTPPvGrdCCq9KgxS+LhzafVaAPJVxWpc7xgYLJNANdB21v/9nzgxc/Hx69bDXDv//6+PTRoGs9HAnqsnlBPH1QcOtFfSK7/xL0iPhuxXaVzt2Gsq2k9z9QroVvW0ii0MnO/QpWCe33EbBJfDI+PSfjeHLRTyatOuMdKIIUpBnux8y9UNSJGV4kSHBcx3U0jn+pVQYyXWu340ktuGGtPl7V8Rp7YR/dEfVaJaAqz/0jAHVZ8Jzjnv0QB+6h3f/ys/pdztvjbwz+NH6t8wZUpxnO6JvN9b9XqK9K2P+JA3+1fg/fePGOwnv/4jTQvvm/r9P4B1BLAwQUAAIACAAoZCxHhLo+uYwBAAAeBgAAHwAAAHVuaXZlcnNhbC9odG1sX3NraW5fc2V0dGluZ3MuanONlE1vwjAMhu/8iiq7Toh9su02DSZN4jBp3KYd0mJKRZpESdrRIf77kpZBE9xR+0JePbyOXcXbQWSDJCR6irb17/r87p9rDZxmVAGXvs469NzpRLNsAfMsB5ZxIAFSOmRJmYaDvjsimDPhtWtcfThf3TIkAqEloilE04hWIto3om0OTbTEH7+zfVdNR605x4Uxgg8TwQ1wM+RC5bRmyMVrHe0GA1iUoM6gS5qAZzquo4s8Ot6NXba5ROSS8momUjGMabJOlSj4oqv+qpKg7BdfN8Docfwy9exYps2bgTwsPH1w2U1KBVrDvu791CUKMxoDa/mO6vgH9YxPGwroMtOZ+aOfr1y2aUlT6DElO1Dr1ZczsDENcXPt0iMYrUD1sRKykH04JVI3kRP0dOYHlAm6yHjacJORS5Rzl3W2XdM7Nno7cUm8JySCJ7RCnmTetTh6PHvzp3lVdVB1hvyTYYuAY6LARImJJb5HTLhH3PkzItQYmqxyux7sarRzoGoNai4Es/f/OnfVsNZg9wtQSwMEFAACAAgAKGQsRxra6juqAAAAHwEAABoAAAB1bml2ZXJzYWwvaTE4bl9wcmVzZXRzLnhtbJ2PMQ/CIBCFd34FuV2wW9MA3UzcHHQ2FVFJ6NFw1PrzhdQYZ4dL7l3e915O9a8x8KdL5CNqaMQWuEMbrx7vGk7H3aYFTnnA6xAiOg0YgfeGKd+0eEiOXCZeIpA0PHKeOimXZRGeplQSKIY5l2ASNo6yzBhRVlJOKwor2/m/6M8NDGOcq8vsQ96jKXtRq4VTshoqc3YoPN4iyGpQ8uuuys6US0URSv48ZtgbUEsDBBQAAgAIAChkLEe6b7t+awAAAHAAAAAcAAAAdW5pdmVyc2FsL2xvY2FsX3NldHRpbmdzLnhtbLOxr8jNUShLLSrOzM+zVTLUM1BSSM1Lzk/JzEu3VQoNcdO1UFIoLknMS0nMyc9LtVXKy1dSsLfjssnJT07MCU4tKQEqLFYoyEmsTC0KSc0FMkpS/RJzgSpTfZziU1LTEktzSgLA0kr6dlwAUEsDBBQAAgAIAIOAj0XOggk37AIAAIgIAAAUAAAAdW5pdmVyc2FsL3BsYXllci54bWytVU1v2zAMPafA/oOhe62kXdc0kFt0BYod1qFA1m23QLUZW4tteZJcN/31o/xtz+lWYAcDNsX3SPGRNLt6TmLnCZQWMvXIwp0TB1JfBiINPfLw9fZ4Sa4u3x2xLOZ7UI4IPJKnwgJ4TJwAtK9EZhB8z03kkZ7BRWbiZEpIJcweuc+Qu4u0JO+OZuiSao9ExmQrSouicIVGRBpqGeeWRLu+TGimQENqQNEqDeI02JX5OxqfRKbU7DPQPWRm3h64Jmk5nrUYkBSnrlQhPZnPF/TH3ee1H0HCj0WqDU99IA5WclaW8pH7uzsZ5DFoa5uxKsk1GGOTKG0zZlZisUwdrXyPVA6bBLTmIWg3TkNCKyydALNtzHVU8+gBreXVO1Hzln4b+71p3ErlaOec5Y+x0BEe9SGddRLI6DAqS8rrlh300HTQrWUijoJfuVAQlJ/f2haZL0gVsO24Mk9XFz4e4Nst941U+xuEYRfVCrqtaG4lmluCWg63jb7uKEhz2y1wkytoSjVjTyIA+YUrxW1bXBqVA6MjY42lQzCj1ZVrkTpBWGSS+OwftLF+I2l+6teUKQH/Q5hPSNTWRKQBPN8K9DGQYE0NYLGtzTVZ7NqYXU46f0x6fT0wVTnWouBFHMNVCDiGATecdnZ6CAqKa3TxczXC9g4OgiMRRjE+ZpJhfHqQJuFqN8nQOzgIjqW/m4C25raMdFzHUTO1HcToxDphfq6NTMRL2Z6DPWNWZR++NnLN0XUm2oPz+R+jOIjRDOaWTKwu+9bbV83hvZ1TozufTVZZBt2K8wAmzyqvZhbybOQTwJbnsbnp59Tswx50lPPUdExzfcd+l8VavIBTiMD+6RantiYR2J7xyIflaY8B9cTtMghfmqYiMlpLUql5SDmGtXkSUFSYalY+ouqhknkajLRxs+7noGPcVdcKuBPDFjNdnGDzycwj7/GlvsvF2UV3lfPFRYMt87qvAle5vGFV1wl3nUHrfm0vwuqZx9ffUEsDBBQAAgAIAChkLEdDmeyhuggAAKY5AAApAAAAdW5pdmVyc2FsL3NraW5fY3VzdG9taXphdGlvbl9zZXR0aW5ncy54bWztW/1u2zgS/79PQfiwwB5wiD/krxxcH/RBJ0Id2WupSXuHg0FbTCxEFn0S7TYL/3FPsw+2T3JDSoolx3Gktjhg7xQ1RTWc+c1wODMkNeggevQCfRtxtvZ+JdxjgU0594KHaPgOocGS+SychjSiPKofKHde4LIvZnDPBA2oESeBS0JXF6PRsIFG8gf1e2rf6MNbW2u3UK+NW7iPDNzRYexSMS4VHcaMVlMf1I8gYtyQLmnAT6MO6rnRlwJmENGQm4FLvw6VPHd2KD+Dq5C4HvBFw25bPPtU695oiwe1m51eB+9bqqIoXaR3jKbR2Pd6lz21iXCj3Wkoe63fUloKanY6zcvuvtlrdRR4G112AaWNL7uo3Wu3W8a+hVsgjVRVM1r6vqdcNpsqaMP9S30/Gmm9RgM1m02lbew7XWWkNRBwK4ChKn3hQMVQNKW7VzW12VfQSB9po/YeG7ird1C/hbuNxr6taUqjcXDuYXZZdx2ohaeTuvMNwJNLcHJUxFb9RHANltswBGaHrjc+4RQFZE3f1+hYm7v0nmx9PvXJEw1rSXjKUE6ZU6vy1JgIZAE1tD2gUqSzbRhR9POSbZ7+PKjLoZRPmpXNiywdee772mLLOQsulizgYOtFwMI18WvDP8Whk0ysiCTbwVRKyN2TJT2o68mfomKJLghneM4JLdl6Q4KnMXtgFwuyfHwI2TZwC5m5etrQ0PeCR+BuXPZ0fFaR70Xc5HSdsw/3xVNcbAPlKqLCvC4WTyFJnyyon2psyJ8ScgeVb3vkSHTnRR6XompTPOdEN+SB5hegr4rnvEwAWvKr1hPP20KcfuXArojsb51llxmYVxJXy7NSbLPdlI2nTcgehLPzcm8v9LOcz6D4BA/CwoZ4CgmJCQqFhVYpcZucv3HEmLwe15LBGrTA4maLS0KSkFNtrk9upqr1eT6eXE3mmnlVG+pxViKRlj+3uv2vzU4XKlciVxDJvlHH4zwWkmCdRjEsy5lNxnMAxOO5hT85taH4u7To5KMzNi1cGyb/KA0wneHb2lD8XUT042yGLWduj00Dz017bk0c6ZcxdrBRG35mW7QiO4o4QzuPfkF8RRGUZy+kKPI9Vw6Iku0FW1pAnzG5UU1rPsO2MzN1x5xYtaHNwvDpLxKZbPkKgmdFIuR6EVn41JVqIUTkuCgvoF0ezxD84SsPONmaeMFFEe0z9c60rubOZDK259gyUkptiAMXGSERmsoDzVQbzwAjJLCNf5v4XEafRECq75cGuTavrsfw6whDrr2HlQ+//BusmWJYkikNCghC4OAZRJ1t301mhvAhKEQEbUgUfWGhmwua7NIVwDYtfQKhqTsZfEfApNiw8F6whNChS14A7wbbtnqF59rkE8Q45OakpNDkA6Tkh5JCn7ENOYTtAmKWemteqSIjRBqmCZLm4JKIePefEFkuQU54c+exbQQU4WFIE5mNUWlFNv7lI6yjqY5PJHuMCX6WK/jg7ShYEbqFogoKkI4NEVe/fDT/Ph+p5hgbcwg0Y3I3d2R9FPoIFJKAcUR8n4lpgGri7kiwpGhBl2QL6fAEbK7nSjax/NKYf229XxHhSRH6KalfloE//XRR3rpc1Xtp5BpOzaAMziob/pb2zAy+0RAR8K9aUcQB5U2w41TWTMgMzWOlhDBUdFG6oAj7pQRNawTqpnFdgMIhLjqlAKxJgmEx9B0wt+C5nCG34NFyEHdYs00HNu07uhCn2ALCcrnjVTu90uKu4VO45z2v9oLeM0gXn5JdvCFCDZTLX2SVM1turkQ5pjMGwy3AfIj3VUD1vbU4ixeD/XiDU1fEZSU3nzu29V2Zw773KEsL+Hm7pi/38/uQrSXVJ1Ea13Fx+9t3GhJPcRbrnZbbiGyszvTrua5aOhbnQ5FVfnE5iFFh2dix52NVEwgQrGvClysorPfi1F4cKz7fGXikAl7iXpuScLn6/d+/FYc5siemooT617I4kIKiauFnvH9YjNPonwVwHFXLi8qXgoLJ8TgVLX5adkwIkx9yACXxZrBma/HBopBqCMRkGVXHUfXrG4hVW4Ym24bLQvt3FuRGnX2A8iNPbrXhDQkfoXw5jPllgaTnRWzy0jYcLixb7nsBLSn+3fuBmLxjTueqYcibHOSo7y0f403QheNo8tEG+XClK4GnX6sW1MgjSOp6vDym3GLScgQlIX4/FITdyR3nmXC4HsP1m2157rYd8JD5U/Gd4uWHOWAQn1UgjIc8FBe09C3LEa3Yl2TtEq4s5ZhTfGScinPZ8J74UcJ8IB6zz0TuuFnehHLMeMt8qM56PJ0sf37gWEzXNfkhLyvxTHthO5yak6HDRDPEY36LfuUv+DPEY35b7FkTOKa/tOl4KCuafl3RSJilZxYvATqxesBEA1mnEhPTtzyPMGEsPrNFmZkkhDznmrl0KDdfx1vTJKEFLWtx/RWTB8HzMeJGyCye7ORacjRwCOD6+QgecI/79PXwlvOAJMz6Wr6/K+XGQfw5+NgZMRXxpw19X4MLAFmuRK2PaijBeF8T7ow/ub8mt0krmihoGUlpzXnRtazosqCXUhmIOl5OFYvz/bzQoP7CT4P6uRUaJLCvL2CwXS9oiCEGPKhzyQrliVn2Vfpp41aeDI/kXhnNAvAVYAdwV0kzIUPIBZY8WKXZEr9kx9dbn3s+3VE/4ckQMs45P/9BBNlxPrhVPqb3PBveCaV0FiTF7hCL+SKYob8qJW9GucKfHymZdJwsIjn7E9Uq3X8yyk5sSWmhFvGerdGMHy17/YQu4H3N/YN6dqeFInWib3a2mfaiLVd10qpO2h+ik1ag9XSik1ZQ6Ls6aQWUVJ20H9ZJe1e10qpWWtVKq1ppVSutaqVVrbSqlVa10qpWWtVKq1ppVSutaqVVrbQf2krLfIh9q5N2YC3USDuwV320qo9W9dH+T/pocXCWbqPFYv+7XbRDzv64JtqpbtgfuYuWYf0vtNGOaSAKeK/+V8z/AFBLAwQUAAIACAAoZCxHGg5ZtbYKAAAqHwAAFwAAAHVuaXZlcnNhbC91bml2ZXJzYWwucG5n7Zl7UFN3FscvPlatqLWtIwgktW7ddlFB8EGAJLXVotaKtVXeD4uQKhCkETCQh9SptIqm7kzXJmgyhVocDYmIECAkccvCtZDkailJISYBo7liCCncJhhuHnsvzu623dn9a//MZPLL3N/n/u7vnHPP+Z7fTD7ftzdpyXOrngMAYMmundv3A8C8EACYu3vhH7CZlwFvGPYTxNif9CYg0YaPYRfzaNve3QYAzbzFnkPzsetFx3amMQBgaTf+DQJLrh4GAIJq1/ZtH5zIthtXl8QaOm6MItLF7/z2M+0WJtN2Ndzb3esqpv3JpH+VvNtUC5YXwV/q7aVTVBX2ZGD7nLnY+MWiYGx8Y200PsW/jY+HAyAAAiAAAiAAAiAAAiAAAiAAAiAAAiAAAiAAAuD/DMgvhfhQs983JVN57Rep3rFklWd0GffpowoVerkjz7qlzkCnd3esV/Ult5s5TYY/AMBPCZI15dAot0/tFLltOf5KfXre3gRU7K2Ave8XSPyR+vSKBaf9Hpiq8vimVebsNIZfXUySjV33/h21X6eHAUCuA9tyOkN5NbHwnNskUR8xlXoTpsfWm/2KiaXBXHd/TlvK3UQKo045nKww0xXF5w84Q/1BlMo/9lR0EABgn+YsGzqxF82CIa4P8bMbiXUD4y52DR91DUU9NkWEmJpNnuFYfMsfUftfDdbBJJqaaZ46NZ0lWQAAHyAPdET/U9CO/FAhiJSzTUesFI51MR8z2/hlDDu7uIJPzZeweu6FysJ3TT5bwphnn3A/lmu+NFIcWxg51LO3f37XOlh+0f2+tS+Styo19mLpI3nmMgB4zapwy+F6R1xKOdplUK+ypKl423KfrkWOyvs9rzPyZVCktY8uSsHeSFdf+Aa/VlUxmojfa1FnvCr8r3cm+Pd3GzOH7Igklnum5YUQ5fddwxMx3D5siiF086ZEWMCj/DN6FcGXtQh/3IcAMLLCN8njFom4SgRfqY0t/PZByqJgGzSh2fMqifhJbA41ao6ewhjmt/rpBei4ikIVQoJWNiUHrpCUgQPhfkWdhcNTX7dvQC6Q5GUZfCxYOvXXFHj6RXIlNwvbejMx6yKkxdwW2ge5y+1yLR6fRCTkNW7HxDtzu+nNsj1vpDaGIbuRUnPaZ+dIRjXttxttdWyN9+2LSGZ4prXxmgbcd9ZhLd14EHedjywDWZTpUVL2uw8FxYgT8r2vuGmAG/j9JKryPHJPT8OcHOoTfZMZ1UmAnz6wu+c/YPrIhTeQfEIy4xJTqNRaPJmcAm1hG/uWCy2SjLs6BB0bEDJB1SaxVAZ5nvTYOrxWBDk7wlAizrTk8GkStEbWI5hCQ5SbosXzB9MfaraSiWBpKdW6CWTDb6+Cw46y2RSCSrnB1hDmam+vG1gHdn9yvnHIi/J/Z3wZ9xxiscTB3SetG2+gy1x97l+ImkTTeW6hq73YW8W+vwQAEgeYG1kO1uHLjlJF2RaoR6qlCfWQyxk+46kfqVyONjToqXVY1CUFJMkOyDZkSX9U1Cbd4Su9nNh8SGywxIqauHR+h4MwmV89ysoLhx1cP+o3tx39MU40waq5pOIog/QR5RQvE2VxOLdFjl+MFEiYYsiyrmGU29pisEwRH9ssMb3juoDkPembvAW71e7jIE8eBJykkaRyAh9xi3vGZobTSyJEOcnBqUlh0uhoipyCdHHCT90ZTyB4BwTYQzI1MWbzzDCTXNU//LE91jy9/fSKVO3qfKMSao/itUgsZOW6aHEY3PVRHYk60uvuJZlXw1IRVGEMgQdEMgi2TennlpPjeI0kHzrOyiLyf2tjwwvWmpnMOF7Ld/oY6i0kdXgQioQHiHBsITphoWNZkKatGaHGWLrWpietUMOw0yRwvomkt5yDdAdtB7x5e1I35ilS2Q68XDYn2aqybTqnQqgXEDWdEfoxSDaq7mSLmjeQtcym44urR/1sTpenjIO8QRZa2yFWotaTKx5IjJe2ydVJ1nFdMaYObdAgu6X+h6k0d9dNA01D07mMoBEAbreMC0tMCXnCJKjzaMGnp5iT9DapUye+rBPYWIIySgLYaop/ckhxhbn+NrXqvcmWDiyhj/aypAyjFa1bGaWPZzQl01Aty3siGzTXHEt85UEcaKiQKdQKPII3byVksiO0vkLVjg8vg5UvixfY6CIa9KsKFdkZnMxLtLZkfgavoTnBqMYqspDS0uagTGDiLcyfZiEm9534+A+bZAfDQ1pMgobzvKSlUinUaYsDG148+NVXPJt9uXyztQlXoMHaDpMNFToYTVt1M8fbeJZpEoNT/ctT3WdDnPttBVnaJEP/fVv/nO5OBJxc+VizpI3w0fX49eBAU4pAH3GzwPge/OnD++0W1gzicrOMq22JOtXF36UgxQB75s7cE/uv9tLR/zBXN1JFC+flxkn/prU1tZ5OoKYQU84+dJ7xrevUn/3pUTFhNvtSzWA6KNQ3yiTreSVeAmimNhcYlSkyo4KR2W1+ghmoLl2+1exRX9sILtBX3taca9+71XoLRBKE5eRUvZhtrVZq8zB/hikiEfHnWPAtWK/XUUAkg1G7+ncKaKWEEiPePi4su9XHul8s6ph9/drGBM5sQfczL/jv1DJ9CsOWloySJtgMq16ZHHKLSYRFpTbEy8Ol4XqoDY0jVEdPYGK800+ybxRf0gulzwWDTrQJ0x31nlKS6XZeyqGDcanWoPbrhYwGaAkzsaiggF7rnmHqlt3FrIQiNomIUB5hYaHI2crTMt7Ofcp6JtDLLHFgIxLOZX4/0dyOb2e8RDSAxTazbbZS+Lr66XuhLWuHi+uG5p+2XLfYpkDxCqiwCWFK16zsTTeT42dDGpcNWyot4SHnzRZBWobWHivrUacvkDpQT/3jyDnd8VAVm5kbjTJbjfmUGJqMHonni7q5iPNSqLWGPV/qbjd924JrF0Xgrs66KDf4nuk1XyJckKNZV0TNeOzIvnuZPx9hsckpIogqsHBaRrJzzIqFbGi2ThkKrQwMX03NyYnak6M4QZZ9j2lY0PHL0GTxapurqTlf4756tmphsPkw3rJ56qEmA94PY2OpH4HE2tfZyKnOAoXoSEelQ4dllUgTv7tAZm9B5mLShj5mjskhvFlR4LIfyPNOl8TgxS2aFRt+fYfJ7Lzw+fO2fVegf7Xg7+L/MiLbhLdWJNx81LewerRuNi8a8ZQF+WvmW+/WWzLW9nqqlq7pdN64hnmevREAfv6z7Xmfue9Z67bVJ5lXNf/TYuyQMe5i9uDoDKa3KfyVo32OvKdH8EDKtYMXzLLn/93n3Wf8ABwjYV20BQFAz2RykhLFF56PVSVOhf7Kfq3qnGsFo7/qgrLfCQAnn0QKDZwaXGSMVn5hrXxud8nYMb5UID1xYKbRVCK7v0VKqS3Uoh40rPzZClr7o5Vf+x/yzaRjV3yhageFQaQOGKtHZftvKj9WPjgwJqpUGSsNavTT7EniyCWY7Ngxs0GPnSavVfjZwTLxZhPTi55ZGe1YGuzwvYw+cV9LucJ94HUdkGHlcWNr1McKy4xD19orl3DhqsqexV9hx67JaylHuIXIoHS3/xtUE+nCwkbuMsw4TK29JV5UBb5VjTkNjOzMxY+uMbMXd+bN/pv9Ygg2ntzzv0F9DsedI/4c+KJMWHQNn9i1Y+92yZu5n/wDUEsDBBQAAgAIAChkLEd4THhtSwAAAGsAAAAbAAAAdW5pdmVyc2FsL3VuaXZlcnNhbC5wbmcueG1ss7GvyM1RKEstKs7Mz7NVMtQzULK34+WyKShKLctMLVeoAIoBBSFASaESyDVCcMszU0oygEIGRiYIwYzUzPSMElslczMLuKA+0EwAUEsBAgAAFAACAAgAKGQsR1p/uZk6BAAA4Q4AAB0AAAAAAAAAAQAAAAAAAAAAAHVuaXZlcnNhbC9jb21tb25fbWVzc2FnZXMubG5nUEsBAgAAFAACAAgAKGQsR4UWTYzMAwAAMQ8AACcAAAAAAAAAAQAAAAAAdQQAAHVuaXZlcnNhbC9mbGFzaF9wdWJsaXNoaW5nX3NldHRpbmdzLnhtbFBLAQIAABQAAgAIAChkLEc+2IKgqwIAAFQKAAAhAAAAAAAAAAEAAAAAAIYIAAB1bml2ZXJzYWwvZmxhc2hfc2tpbl9zZXR0aW5ncy54bWxQSwECAAAUAAIACAAoZCxHL8ricKEDAABCDgAAJgAAAAAAAAABAAAAAABwCwAAdW5pdmVyc2FsL2h0bWxfcHVibGlzaGluZ19zZXR0aW5ncy54bWxQSwECAAAUAAIACAAoZCxHhLo+uYwBAAAeBgAAHwAAAAAAAAABAAAAAABVDwAAdW5pdmVyc2FsL2h0bWxfc2tpbl9zZXR0aW5ncy5qc1BLAQIAABQAAgAIAChkLEca2uo7qgAAAB8BAAAaAAAAAAAAAAEAAAAAAB4RAAB1bml2ZXJzYWwvaTE4bl9wcmVzZXRzLnhtbFBLAQIAABQAAgAIAChkLEe6b7t+awAAAHAAAAAcAAAAAAAAAAEAAAAAAAASAAB1bml2ZXJzYWwvbG9jYWxfc2V0dGluZ3MueG1sUEsBAgAAFAACAAgAg4CPRc6CCTfsAgAAiAgAABQAAAAAAAAAAQAAAAAApRIAAHVuaXZlcnNhbC9wbGF5ZXIueG1sUEsBAgAAFAACAAgAKGQsR0OZ7KG6CAAApjkAACkAAAAAAAAAAQAAAAAAwxUAAHVuaXZlcnNhbC9za2luX2N1c3RvbWl6YXRpb25fc2V0dGluZ3MueG1sUEsBAgAAFAACAAgAKGQsRxoOWbW2CgAAKh8AABcAAAAAAAAAAAAAAAAAxB4AAHVuaXZlcnNhbC91bml2ZXJzYWwucG5nUEsBAgAAFAACAAgAKGQsR3hMeG1LAAAAawAAABsAAAAAAAAAAQAAAAAArykAAHVuaXZlcnNhbC91bml2ZXJzYWwucG5nLnhtbFBLBQYAAAAACwALAEkDAAAzKgAAAAA="/>
  <p:tag name="ISPRING_SCORM_ENDPOINT" val="&lt;endpoint&gt;&lt;enable&gt;0&lt;/enable&gt;&lt;lrs&gt;http://&lt;/lrs&gt;&lt;auth&gt;0&lt;/auth&gt;&lt;login&gt;&lt;/login&gt;&lt;password&gt;&lt;/password&gt;&lt;key&gt;&lt;/key&gt;&lt;name&gt;&lt;/name&gt;&lt;email&gt;&lt;/email&gt;&lt;/endpoint&gt;&#10;"/>
  <p:tag name="ARTICULATE_SLIDE_COUNT" val="26"/>
  <p:tag name="ARTICULATE_PROJECT_OPEN" val="0"/>
  <p:tag name="ISPRING_RESOURCE_PATHS_HASH_PRESENTER" val="893d26b061a991a4c27d6a46c2865e01a5f9137"/>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71382D-A9CF-4654-8232-41B66288598A}">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7054824D-DF21-4C14-AA36-D9303262BC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223E1B-5D2F-4BC0-A6B4-9FD97EE9EA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695</Words>
  <Application>Microsoft Office PowerPoint</Application>
  <PresentationFormat>Widescreen</PresentationFormat>
  <Paragraphs>63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Dancing Script</vt:lpstr>
      <vt:lpstr>Calibri Light</vt:lpstr>
      <vt:lpstr>Retrospect</vt:lpstr>
      <vt:lpstr>Přístup  Trauma-Informed Care  v sociální práci  studentský odborný projekt</vt:lpstr>
      <vt:lpstr>Realizace projektu</vt:lpstr>
      <vt:lpstr> Cíl projektu</vt:lpstr>
      <vt:lpstr>Pojetí a zaměření projektu</vt:lpstr>
      <vt:lpstr>Využití přístupu Trauma-Informed Care v sociální práci s vybranými cílovými skupinami</vt:lpstr>
      <vt:lpstr>Přínos projektu a  jeho využití v praxi</vt:lpstr>
      <vt:lpstr>Přístup Trauma-Informed Care v sociální práci ZÁKLADNÍ CHARAKTERISTIKA  A TEORETICKÁ VÝCHODISKA </vt:lpstr>
      <vt:lpstr>Přístup Trauma-Informed Care v sociální práci</vt:lpstr>
      <vt:lpstr>"Pochopili jsme, že trauma není jen událost, která se odehrála někdy v minulosti; je to také otisk zanechaný touto zkušeností na mysli, mozku a těle" (van der Kolk, 2014)</vt:lpstr>
      <vt:lpstr> Příklad z praxe – Práce s ženami ve výkonu trestu odnětí svobody  Velká Británie (One Small Thing, www.onesmallthing.org.uk) </vt:lpstr>
      <vt:lpstr>Děkujeme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2019-10-15T13:10:32Z</dcterms:created>
  <dcterms:modified xsi:type="dcterms:W3CDTF">2019-10-15T14:18:56Z</dcterms:modified>
</cp:coreProperties>
</file>