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78" r:id="rId5"/>
    <p:sldId id="287" r:id="rId6"/>
    <p:sldId id="288" r:id="rId7"/>
    <p:sldId id="289" r:id="rId8"/>
    <p:sldId id="291" r:id="rId9"/>
    <p:sldId id="290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68" autoAdjust="0"/>
    <p:restoredTop sz="94599" autoAdjust="0"/>
  </p:normalViewPr>
  <p:slideViewPr>
    <p:cSldViewPr>
      <p:cViewPr varScale="1">
        <p:scale>
          <a:sx n="63" d="100"/>
          <a:sy n="63" d="100"/>
        </p:scale>
        <p:origin x="1408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BA3D8-2A34-47C1-B568-6D83A217B05F}" type="datetimeFigureOut">
              <a:rPr lang="cs-CZ" smtClean="0"/>
              <a:pPr/>
              <a:t>18.10.2022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F660-CDFF-4915-9718-750C877568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156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5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198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791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70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308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7205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091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589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01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429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AA74C-942E-4591-8C7C-3C847DBA99A1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18.10.2022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EE9AC-192E-4368-A11D-73C90B45EB24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87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brometr.cz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3356992"/>
            <a:ext cx="7380312" cy="86409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/>
              <a:t>Evidence dobrovolnictví studentů VŠPJ v aplikaci </a:t>
            </a:r>
            <a:r>
              <a:rPr lang="cs-CZ" b="1" dirty="0" err="1"/>
              <a:t>Dobrometr</a:t>
            </a: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0" y="4293096"/>
            <a:ext cx="4572000" cy="57606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23528" y="4323873"/>
            <a:ext cx="6768752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cs-CZ" sz="2400" b="1" dirty="0">
                <a:solidFill>
                  <a:prstClr val="white"/>
                </a:solidFill>
              </a:rPr>
              <a:t>Martina Černá</a:t>
            </a:r>
          </a:p>
        </p:txBody>
      </p:sp>
    </p:spTree>
    <p:extLst>
      <p:ext uri="{BB962C8B-B14F-4D97-AF65-F5344CB8AC3E}">
        <p14:creationId xmlns:p14="http://schemas.microsoft.com/office/powerpoint/2010/main" val="1601481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>
                <a:solidFill>
                  <a:srgbClr val="FF0000"/>
                </a:solidFill>
              </a:rPr>
              <a:t>Dobrometr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hlinkClick r:id="rId2"/>
              </a:rPr>
              <a:t>www.dobrometr.cz</a:t>
            </a:r>
            <a:endParaRPr lang="cs-CZ" dirty="0"/>
          </a:p>
          <a:p>
            <a:r>
              <a:rPr lang="cs-CZ" dirty="0"/>
              <a:t>Výstup projektu TAČR ÉTA </a:t>
            </a:r>
            <a:r>
              <a:rPr lang="cs-CZ" i="1" dirty="0"/>
              <a:t>Česko s </a:t>
            </a:r>
            <a:r>
              <a:rPr lang="cs-CZ" i="1"/>
              <a:t>dobrovolnictvím počítá, </a:t>
            </a:r>
            <a:r>
              <a:rPr lang="cs-CZ" i="1" dirty="0"/>
              <a:t>2018 - 2020</a:t>
            </a:r>
          </a:p>
        </p:txBody>
      </p:sp>
    </p:spTree>
    <p:extLst>
      <p:ext uri="{BB962C8B-B14F-4D97-AF65-F5344CB8AC3E}">
        <p14:creationId xmlns:p14="http://schemas.microsoft.com/office/powerpoint/2010/main" val="453696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Výstupy z </a:t>
            </a:r>
            <a:r>
              <a:rPr lang="cs-CZ" b="1" dirty="0" err="1">
                <a:solidFill>
                  <a:srgbClr val="FF0000"/>
                </a:solidFill>
              </a:rPr>
              <a:t>dobrometru</a:t>
            </a:r>
            <a:r>
              <a:rPr lang="cs-CZ" b="1" dirty="0">
                <a:solidFill>
                  <a:srgbClr val="FF0000"/>
                </a:solidFill>
              </a:rPr>
              <a:t> za období 1/2022 – 9/2022</a:t>
            </a:r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95216CBA-01EF-4763-9D6B-28548632BC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775601" y="2276872"/>
            <a:ext cx="9883753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259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Výstupy z </a:t>
            </a:r>
            <a:r>
              <a:rPr lang="cs-CZ" b="1" dirty="0" err="1">
                <a:solidFill>
                  <a:srgbClr val="FF0000"/>
                </a:solidFill>
              </a:rPr>
              <a:t>dobrometru</a:t>
            </a:r>
            <a:r>
              <a:rPr lang="cs-CZ" b="1" dirty="0">
                <a:solidFill>
                  <a:srgbClr val="FF0000"/>
                </a:solidFill>
              </a:rPr>
              <a:t> za období 1/2022 – 9/2022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2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SzPct val="110000"/>
              <a:buNone/>
            </a:pPr>
            <a:r>
              <a:rPr lang="cs-CZ" dirty="0">
                <a:latin typeface="Source Sans Pro" panose="020B0503030403020204" pitchFamily="34" charset="0"/>
                <a:ea typeface="Source Sans Pro" panose="020B0503030403020204" pitchFamily="34" charset="0"/>
              </a:rPr>
              <a:t>počet dobrovolníků: </a:t>
            </a:r>
            <a:r>
              <a:rPr lang="cs-CZ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27</a:t>
            </a:r>
          </a:p>
          <a:p>
            <a:pPr marL="0" indent="0">
              <a:lnSpc>
                <a:spcPct val="12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SzPct val="110000"/>
              <a:buNone/>
            </a:pPr>
            <a:r>
              <a:rPr lang="cs-CZ" dirty="0">
                <a:latin typeface="Source Sans Pro" panose="020B0503030403020204" pitchFamily="34" charset="0"/>
                <a:ea typeface="Source Sans Pro" panose="020B0503030403020204" pitchFamily="34" charset="0"/>
              </a:rPr>
              <a:t>počet odpracovaných hodin: </a:t>
            </a:r>
            <a:r>
              <a:rPr lang="cs-CZ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2 594</a:t>
            </a:r>
          </a:p>
          <a:p>
            <a:pPr marL="0" indent="0">
              <a:lnSpc>
                <a:spcPct val="120000"/>
              </a:lnSpc>
              <a:spcBef>
                <a:spcPts val="450"/>
              </a:spcBef>
              <a:spcAft>
                <a:spcPts val="450"/>
              </a:spcAft>
              <a:buClr>
                <a:schemeClr val="accent1"/>
              </a:buClr>
              <a:buSzPct val="110000"/>
              <a:buNone/>
            </a:pPr>
            <a:r>
              <a:rPr lang="cs-CZ" dirty="0">
                <a:latin typeface="Source Sans Pro" panose="020B0503030403020204" pitchFamily="34" charset="0"/>
                <a:ea typeface="Source Sans Pro" panose="020B0503030403020204" pitchFamily="34" charset="0"/>
              </a:rPr>
              <a:t>celková hodnota: </a:t>
            </a:r>
            <a:r>
              <a:rPr lang="cs-CZ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638 428,95 Kč</a:t>
            </a: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8827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Výstupy z </a:t>
            </a:r>
            <a:r>
              <a:rPr lang="cs-CZ" b="1" dirty="0" err="1">
                <a:solidFill>
                  <a:srgbClr val="FF0000"/>
                </a:solidFill>
              </a:rPr>
              <a:t>dobrometru</a:t>
            </a:r>
            <a:r>
              <a:rPr lang="cs-CZ" b="1" dirty="0">
                <a:solidFill>
                  <a:srgbClr val="FF0000"/>
                </a:solidFill>
              </a:rPr>
              <a:t> za období 1/2022 – 9/2022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  <a:p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79383F9-F858-48A2-B649-39F33B1D7E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28" y="1505545"/>
            <a:ext cx="7651143" cy="3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4507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Konzultační místo pro dobrovolníky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konzultaceprodobrovolniky@vspj.cz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Supervize</a:t>
            </a:r>
          </a:p>
          <a:p>
            <a:r>
              <a:rPr lang="cs-CZ" dirty="0"/>
              <a:t>Právo</a:t>
            </a:r>
          </a:p>
          <a:p>
            <a:r>
              <a:rPr lang="cs-CZ" dirty="0"/>
              <a:t>Terapie</a:t>
            </a:r>
          </a:p>
          <a:p>
            <a:r>
              <a:rPr lang="cs-CZ" dirty="0"/>
              <a:t>Sociální poradenství</a:t>
            </a:r>
          </a:p>
          <a:p>
            <a:r>
              <a:rPr lang="cs-CZ" dirty="0"/>
              <a:t>Mediace</a:t>
            </a:r>
          </a:p>
        </p:txBody>
      </p:sp>
    </p:spTree>
    <p:extLst>
      <p:ext uri="{BB962C8B-B14F-4D97-AF65-F5344CB8AC3E}">
        <p14:creationId xmlns:p14="http://schemas.microsoft.com/office/powerpoint/2010/main" val="1339149824"/>
      </p:ext>
    </p:extLst>
  </p:cSld>
  <p:clrMapOvr>
    <a:masterClrMapping/>
  </p:clrMapOvr>
</p:sld>
</file>

<file path=ppt/theme/theme1.xml><?xml version="1.0" encoding="utf-8"?>
<a:theme xmlns:a="http://schemas.openxmlformats.org/drawingml/2006/main" name="1_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12BB12090685341A8E15D48D5BCABDE" ma:contentTypeVersion="13" ma:contentTypeDescription="Vytvoří nový dokument" ma:contentTypeScope="" ma:versionID="d20eaee5d6972dfdb5f541be698d8cbd">
  <xsd:schema xmlns:xsd="http://www.w3.org/2001/XMLSchema" xmlns:xs="http://www.w3.org/2001/XMLSchema" xmlns:p="http://schemas.microsoft.com/office/2006/metadata/properties" xmlns:ns3="0ce8349e-5bd8-4034-aba5-0ab22afea016" xmlns:ns4="e86b566b-d989-48b4-b7ca-0b42b3bf21ea" targetNamespace="http://schemas.microsoft.com/office/2006/metadata/properties" ma:root="true" ma:fieldsID="76825ad09807f69b74c620dc192320e6" ns3:_="" ns4:_="">
    <xsd:import namespace="0ce8349e-5bd8-4034-aba5-0ab22afea016"/>
    <xsd:import namespace="e86b566b-d989-48b4-b7ca-0b42b3bf21e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OCR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e8349e-5bd8-4034-aba5-0ab22afea01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b566b-d989-48b4-b7ca-0b42b3bf21e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587C3F-A2A1-49E6-B411-3AE9D5757457}">
  <ds:schemaRefs>
    <ds:schemaRef ds:uri="http://schemas.openxmlformats.org/package/2006/metadata/core-properties"/>
    <ds:schemaRef ds:uri="0ce8349e-5bd8-4034-aba5-0ab22afea016"/>
    <ds:schemaRef ds:uri="http://schemas.microsoft.com/office/2006/documentManagement/types"/>
    <ds:schemaRef ds:uri="http://purl.org/dc/elements/1.1/"/>
    <ds:schemaRef ds:uri="e86b566b-d989-48b4-b7ca-0b42b3bf21ea"/>
    <ds:schemaRef ds:uri="http://purl.org/dc/dcmitype/"/>
    <ds:schemaRef ds:uri="http://www.w3.org/XML/1998/namespace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108C3DB-F3BC-467E-9F5A-536174AFA37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D47EB19-531D-45CE-9845-6396BC70C1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e8349e-5bd8-4034-aba5-0ab22afea016"/>
    <ds:schemaRef ds:uri="e86b566b-d989-48b4-b7ca-0b42b3bf21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84</Words>
  <Application>Microsoft Office PowerPoint</Application>
  <PresentationFormat>Předvádění na obrazovce (4:3)</PresentationFormat>
  <Paragraphs>17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Source Sans Pro</vt:lpstr>
      <vt:lpstr>1_Motiv systému Office</vt:lpstr>
      <vt:lpstr>Prezentace aplikace PowerPoint</vt:lpstr>
      <vt:lpstr>Dobrometr</vt:lpstr>
      <vt:lpstr>Výstupy z dobrometru za období 1/2022 – 9/2022</vt:lpstr>
      <vt:lpstr>Výstupy z dobrometru za období 1/2022 – 9/2022</vt:lpstr>
      <vt:lpstr>Výstupy z dobrometru za období 1/2022 – 9/2022</vt:lpstr>
      <vt:lpstr>Konzultační místo pro dobrovolníky konzultaceprodobrovolniky@vspj.cz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Hana Pospíchalová</dc:creator>
  <cp:lastModifiedBy>Mgr. Martina Černá, Ph.D.</cp:lastModifiedBy>
  <cp:revision>76</cp:revision>
  <dcterms:created xsi:type="dcterms:W3CDTF">2012-04-03T08:46:37Z</dcterms:created>
  <dcterms:modified xsi:type="dcterms:W3CDTF">2022-10-18T17:41:28Z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0x010100412BB12090685341A8E15D48D5BCABDE</vt:lpwstr>
  </property>
</Properties>
</file>